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73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cangelo, Christie" userId="fedbdf84-786a-413f-b15a-9d993462ed35" providerId="ADAL" clId="{2A90EA25-FAE9-4ACD-93DE-6C809DE21E6D}"/>
    <pc:docChg chg="modSld modMainMaster">
      <pc:chgData name="Iacangelo, Christie" userId="fedbdf84-786a-413f-b15a-9d993462ed35" providerId="ADAL" clId="{2A90EA25-FAE9-4ACD-93DE-6C809DE21E6D}" dt="2025-01-08T22:15:09.587" v="26" actId="20577"/>
      <pc:docMkLst>
        <pc:docMk/>
      </pc:docMkLst>
      <pc:sldChg chg="modSp mod">
        <pc:chgData name="Iacangelo, Christie" userId="fedbdf84-786a-413f-b15a-9d993462ed35" providerId="ADAL" clId="{2A90EA25-FAE9-4ACD-93DE-6C809DE21E6D}" dt="2025-01-08T22:15:09.587" v="26" actId="20577"/>
        <pc:sldMkLst>
          <pc:docMk/>
          <pc:sldMk cId="1331754167" sldId="730"/>
        </pc:sldMkLst>
        <pc:spChg chg="mod">
          <ac:chgData name="Iacangelo, Christie" userId="fedbdf84-786a-413f-b15a-9d993462ed35" providerId="ADAL" clId="{2A90EA25-FAE9-4ACD-93DE-6C809DE21E6D}" dt="2025-01-08T22:15:09.587" v="26" actId="20577"/>
          <ac:spMkLst>
            <pc:docMk/>
            <pc:sldMk cId="1331754167" sldId="730"/>
            <ac:spMk id="9" creationId="{A74AC826-B591-222D-A519-46CEBCD0CC7F}"/>
          </ac:spMkLst>
        </pc:spChg>
      </pc:sldChg>
      <pc:sldMasterChg chg="modSldLayout">
        <pc:chgData name="Iacangelo, Christie" userId="fedbdf84-786a-413f-b15a-9d993462ed35" providerId="ADAL" clId="{2A90EA25-FAE9-4ACD-93DE-6C809DE21E6D}" dt="2025-01-06T14:54:38.622" v="1" actId="6549"/>
        <pc:sldMasterMkLst>
          <pc:docMk/>
          <pc:sldMasterMk cId="3686558253" sldId="2147483661"/>
        </pc:sldMasterMkLst>
        <pc:sldLayoutChg chg="modSp mod">
          <pc:chgData name="Iacangelo, Christie" userId="fedbdf84-786a-413f-b15a-9d993462ed35" providerId="ADAL" clId="{2A90EA25-FAE9-4ACD-93DE-6C809DE21E6D}" dt="2025-01-06T14:54:38.622" v="1" actId="6549"/>
          <pc:sldLayoutMkLst>
            <pc:docMk/>
            <pc:sldMasterMk cId="3686558253" sldId="2147483661"/>
            <pc:sldLayoutMk cId="635106652" sldId="2147483672"/>
          </pc:sldLayoutMkLst>
          <pc:spChg chg="mod">
            <ac:chgData name="Iacangelo, Christie" userId="fedbdf84-786a-413f-b15a-9d993462ed35" providerId="ADAL" clId="{2A90EA25-FAE9-4ACD-93DE-6C809DE21E6D}" dt="2025-01-06T14:54:38.622" v="1" actId="6549"/>
            <ac:spMkLst>
              <pc:docMk/>
              <pc:sldMasterMk cId="3686558253" sldId="2147483661"/>
              <pc:sldLayoutMk cId="635106652" sldId="2147483672"/>
              <ac:spMk id="16" creationId="{DEBEC1F9-8880-494F-BBF9-C0EE016BB5A1}"/>
            </ac:spMkLst>
          </pc:spChg>
        </pc:sldLayoutChg>
      </pc:sldMasterChg>
    </pc:docChg>
  </pc:docChgLst>
  <pc:docChgLst>
    <pc:chgData name="Iacangelo, Christie" userId="fedbdf84-786a-413f-b15a-9d993462ed35" providerId="ADAL" clId="{34CF172B-2D3D-416E-9512-87225B77A544}"/>
    <pc:docChg chg="undo custSel delSld modSld">
      <pc:chgData name="Iacangelo, Christie" userId="fedbdf84-786a-413f-b15a-9d993462ed35" providerId="ADAL" clId="{34CF172B-2D3D-416E-9512-87225B77A544}" dt="2024-12-16T19:42:11.831" v="384" actId="403"/>
      <pc:docMkLst>
        <pc:docMk/>
      </pc:docMkLst>
      <pc:sldChg chg="addSp delSp modSp mod">
        <pc:chgData name="Iacangelo, Christie" userId="fedbdf84-786a-413f-b15a-9d993462ed35" providerId="ADAL" clId="{34CF172B-2D3D-416E-9512-87225B77A544}" dt="2024-12-16T19:42:11.831" v="384" actId="403"/>
        <pc:sldMkLst>
          <pc:docMk/>
          <pc:sldMk cId="1331754167" sldId="730"/>
        </pc:sldMkLst>
        <pc:spChg chg="add mod">
          <ac:chgData name="Iacangelo, Christie" userId="fedbdf84-786a-413f-b15a-9d993462ed35" providerId="ADAL" clId="{34CF172B-2D3D-416E-9512-87225B77A544}" dt="2024-12-05T22:44:31.823" v="372" actId="20577"/>
          <ac:spMkLst>
            <pc:docMk/>
            <pc:sldMk cId="1331754167" sldId="730"/>
            <ac:spMk id="3" creationId="{A6453422-BD78-6C0E-0811-7F680C22FEB6}"/>
          </ac:spMkLst>
        </pc:spChg>
        <pc:spChg chg="mod topLvl">
          <ac:chgData name="Iacangelo, Christie" userId="fedbdf84-786a-413f-b15a-9d993462ed35" providerId="ADAL" clId="{34CF172B-2D3D-416E-9512-87225B77A544}" dt="2024-12-16T16:14:22.870" v="377" actId="14100"/>
          <ac:spMkLst>
            <pc:docMk/>
            <pc:sldMk cId="1331754167" sldId="730"/>
            <ac:spMk id="6" creationId="{5BD33619-B438-8AA4-9170-75EC9F289A72}"/>
          </ac:spMkLst>
        </pc:spChg>
        <pc:spChg chg="mod topLvl">
          <ac:chgData name="Iacangelo, Christie" userId="fedbdf84-786a-413f-b15a-9d993462ed35" providerId="ADAL" clId="{34CF172B-2D3D-416E-9512-87225B77A544}" dt="2024-12-05T22:44:06.442" v="360" actId="165"/>
          <ac:spMkLst>
            <pc:docMk/>
            <pc:sldMk cId="1331754167" sldId="730"/>
            <ac:spMk id="7" creationId="{0A4EBA85-42BA-93D6-69B4-5EF63FF07E95}"/>
          </ac:spMkLst>
        </pc:spChg>
        <pc:spChg chg="mod topLvl">
          <ac:chgData name="Iacangelo, Christie" userId="fedbdf84-786a-413f-b15a-9d993462ed35" providerId="ADAL" clId="{34CF172B-2D3D-416E-9512-87225B77A544}" dt="2024-12-05T22:44:13.036" v="365" actId="1037"/>
          <ac:spMkLst>
            <pc:docMk/>
            <pc:sldMk cId="1331754167" sldId="730"/>
            <ac:spMk id="9" creationId="{A74AC826-B591-222D-A519-46CEBCD0CC7F}"/>
          </ac:spMkLst>
        </pc:spChg>
        <pc:spChg chg="add mod">
          <ac:chgData name="Iacangelo, Christie" userId="fedbdf84-786a-413f-b15a-9d993462ed35" providerId="ADAL" clId="{34CF172B-2D3D-416E-9512-87225B77A544}" dt="2024-12-05T22:42:50.650" v="347" actId="1036"/>
          <ac:spMkLst>
            <pc:docMk/>
            <pc:sldMk cId="1331754167" sldId="730"/>
            <ac:spMk id="10" creationId="{EE48EA37-E763-8AEE-4A72-E448DA2CC96A}"/>
          </ac:spMkLst>
        </pc:spChg>
        <pc:spChg chg="add mod">
          <ac:chgData name="Iacangelo, Christie" userId="fedbdf84-786a-413f-b15a-9d993462ed35" providerId="ADAL" clId="{34CF172B-2D3D-416E-9512-87225B77A544}" dt="2024-12-05T22:42:50.650" v="347" actId="1036"/>
          <ac:spMkLst>
            <pc:docMk/>
            <pc:sldMk cId="1331754167" sldId="730"/>
            <ac:spMk id="11" creationId="{92E0697E-5378-B36C-E6CB-E2FE44E0701B}"/>
          </ac:spMkLst>
        </pc:spChg>
        <pc:spChg chg="add mod">
          <ac:chgData name="Iacangelo, Christie" userId="fedbdf84-786a-413f-b15a-9d993462ed35" providerId="ADAL" clId="{34CF172B-2D3D-416E-9512-87225B77A544}" dt="2024-12-05T22:42:50.650" v="347" actId="1036"/>
          <ac:spMkLst>
            <pc:docMk/>
            <pc:sldMk cId="1331754167" sldId="730"/>
            <ac:spMk id="13" creationId="{5F3E9175-EB8B-45A2-6499-BA28F8CE9437}"/>
          </ac:spMkLst>
        </pc:spChg>
        <pc:spChg chg="add mod">
          <ac:chgData name="Iacangelo, Christie" userId="fedbdf84-786a-413f-b15a-9d993462ed35" providerId="ADAL" clId="{34CF172B-2D3D-416E-9512-87225B77A544}" dt="2024-12-05T22:42:50.650" v="347" actId="1036"/>
          <ac:spMkLst>
            <pc:docMk/>
            <pc:sldMk cId="1331754167" sldId="730"/>
            <ac:spMk id="14" creationId="{9E97E02B-A4CF-D2DF-D38B-F0CA3BBF445F}"/>
          </ac:spMkLst>
        </pc:spChg>
        <pc:spChg chg="mod">
          <ac:chgData name="Iacangelo, Christie" userId="fedbdf84-786a-413f-b15a-9d993462ed35" providerId="ADAL" clId="{34CF172B-2D3D-416E-9512-87225B77A544}" dt="2024-12-05T22:08:58.661" v="28" actId="164"/>
          <ac:spMkLst>
            <pc:docMk/>
            <pc:sldMk cId="1331754167" sldId="730"/>
            <ac:spMk id="70" creationId="{D6E2D977-B8DC-0BAB-90B7-A913008EE0F6}"/>
          </ac:spMkLst>
        </pc:spChg>
        <pc:spChg chg="mod">
          <ac:chgData name="Iacangelo, Christie" userId="fedbdf84-786a-413f-b15a-9d993462ed35" providerId="ADAL" clId="{34CF172B-2D3D-416E-9512-87225B77A544}" dt="2024-12-05T22:08:55.165" v="27" actId="164"/>
          <ac:spMkLst>
            <pc:docMk/>
            <pc:sldMk cId="1331754167" sldId="730"/>
            <ac:spMk id="71" creationId="{20F589F8-501E-3B0E-5035-9238234D8DCA}"/>
          </ac:spMkLst>
        </pc:spChg>
        <pc:spChg chg="mod">
          <ac:chgData name="Iacangelo, Christie" userId="fedbdf84-786a-413f-b15a-9d993462ed35" providerId="ADAL" clId="{34CF172B-2D3D-416E-9512-87225B77A544}" dt="2024-12-05T22:08:16.416" v="13" actId="164"/>
          <ac:spMkLst>
            <pc:docMk/>
            <pc:sldMk cId="1331754167" sldId="730"/>
            <ac:spMk id="72" creationId="{B311E93E-9ABC-7B32-0247-D86B06B8AC85}"/>
          </ac:spMkLst>
        </pc:spChg>
        <pc:spChg chg="mod">
          <ac:chgData name="Iacangelo, Christie" userId="fedbdf84-786a-413f-b15a-9d993462ed35" providerId="ADAL" clId="{34CF172B-2D3D-416E-9512-87225B77A544}" dt="2024-12-05T22:08:21.843" v="14" actId="164"/>
          <ac:spMkLst>
            <pc:docMk/>
            <pc:sldMk cId="1331754167" sldId="730"/>
            <ac:spMk id="73" creationId="{AD578750-87A5-7F6F-F354-C0ABA5B39DEC}"/>
          </ac:spMkLst>
        </pc:spChg>
        <pc:spChg chg="mod">
          <ac:chgData name="Iacangelo, Christie" userId="fedbdf84-786a-413f-b15a-9d993462ed35" providerId="ADAL" clId="{34CF172B-2D3D-416E-9512-87225B77A544}" dt="2024-12-05T22:08:27.312" v="15" actId="164"/>
          <ac:spMkLst>
            <pc:docMk/>
            <pc:sldMk cId="1331754167" sldId="730"/>
            <ac:spMk id="74" creationId="{57AF8252-C759-E7BA-CCA0-B6FC91545532}"/>
          </ac:spMkLst>
        </pc:spChg>
        <pc:spChg chg="mod">
          <ac:chgData name="Iacangelo, Christie" userId="fedbdf84-786a-413f-b15a-9d993462ed35" providerId="ADAL" clId="{34CF172B-2D3D-416E-9512-87225B77A544}" dt="2024-12-05T22:08:11.827" v="12" actId="164"/>
          <ac:spMkLst>
            <pc:docMk/>
            <pc:sldMk cId="1331754167" sldId="730"/>
            <ac:spMk id="75" creationId="{03F41C8B-7F10-6963-38DA-79EB74CAFDB1}"/>
          </ac:spMkLst>
        </pc:spChg>
        <pc:spChg chg="mod">
          <ac:chgData name="Iacangelo, Christie" userId="fedbdf84-786a-413f-b15a-9d993462ed35" providerId="ADAL" clId="{34CF172B-2D3D-416E-9512-87225B77A544}" dt="2024-12-05T22:17:13.639" v="187" actId="1035"/>
          <ac:spMkLst>
            <pc:docMk/>
            <pc:sldMk cId="1331754167" sldId="730"/>
            <ac:spMk id="76" creationId="{25C65C7B-DACD-A7DF-173D-D15D0F9CDFDE}"/>
          </ac:spMkLst>
        </pc:spChg>
        <pc:grpChg chg="mod">
          <ac:chgData name="Iacangelo, Christie" userId="fedbdf84-786a-413f-b15a-9d993462ed35" providerId="ADAL" clId="{34CF172B-2D3D-416E-9512-87225B77A544}" dt="2024-12-05T22:08:11.827" v="12" actId="164"/>
          <ac:grpSpMkLst>
            <pc:docMk/>
            <pc:sldMk cId="1331754167" sldId="730"/>
            <ac:grpSpMk id="50" creationId="{1DE70B96-3044-E3CE-91C2-79326E3A02B1}"/>
          </ac:grpSpMkLst>
        </pc:grpChg>
        <pc:grpChg chg="mod">
          <ac:chgData name="Iacangelo, Christie" userId="fedbdf84-786a-413f-b15a-9d993462ed35" providerId="ADAL" clId="{34CF172B-2D3D-416E-9512-87225B77A544}" dt="2024-12-05T22:08:21.843" v="14" actId="164"/>
          <ac:grpSpMkLst>
            <pc:docMk/>
            <pc:sldMk cId="1331754167" sldId="730"/>
            <ac:grpSpMk id="51" creationId="{B355270D-869A-438D-5C7A-1999FC3392BE}"/>
          </ac:grpSpMkLst>
        </pc:grpChg>
        <pc:grpChg chg="mod">
          <ac:chgData name="Iacangelo, Christie" userId="fedbdf84-786a-413f-b15a-9d993462ed35" providerId="ADAL" clId="{34CF172B-2D3D-416E-9512-87225B77A544}" dt="2024-12-05T22:08:27.312" v="15" actId="164"/>
          <ac:grpSpMkLst>
            <pc:docMk/>
            <pc:sldMk cId="1331754167" sldId="730"/>
            <ac:grpSpMk id="55" creationId="{9A6B96DF-BBB7-A3C5-EB27-1CD3A13E573C}"/>
          </ac:grpSpMkLst>
        </pc:grpChg>
        <pc:grpChg chg="mod">
          <ac:chgData name="Iacangelo, Christie" userId="fedbdf84-786a-413f-b15a-9d993462ed35" providerId="ADAL" clId="{34CF172B-2D3D-416E-9512-87225B77A544}" dt="2024-12-05T22:08:16.416" v="13" actId="164"/>
          <ac:grpSpMkLst>
            <pc:docMk/>
            <pc:sldMk cId="1331754167" sldId="730"/>
            <ac:grpSpMk id="59" creationId="{C052054E-A538-C877-4EB3-63EED0406FE8}"/>
          </ac:grpSpMkLst>
        </pc:grpChg>
        <pc:grpChg chg="mod">
          <ac:chgData name="Iacangelo, Christie" userId="fedbdf84-786a-413f-b15a-9d993462ed35" providerId="ADAL" clId="{34CF172B-2D3D-416E-9512-87225B77A544}" dt="2024-12-05T22:08:55.165" v="27" actId="164"/>
          <ac:grpSpMkLst>
            <pc:docMk/>
            <pc:sldMk cId="1331754167" sldId="730"/>
            <ac:grpSpMk id="60" creationId="{4EA36343-408C-598E-9FCA-C1E23C6E3B7D}"/>
          </ac:grpSpMkLst>
        </pc:grpChg>
        <pc:grpChg chg="mod">
          <ac:chgData name="Iacangelo, Christie" userId="fedbdf84-786a-413f-b15a-9d993462ed35" providerId="ADAL" clId="{34CF172B-2D3D-416E-9512-87225B77A544}" dt="2024-12-05T22:08:58.661" v="28" actId="164"/>
          <ac:grpSpMkLst>
            <pc:docMk/>
            <pc:sldMk cId="1331754167" sldId="730"/>
            <ac:grpSpMk id="68" creationId="{72FE112C-FAFD-B7AB-49DD-1D80FD58EFD3}"/>
          </ac:grpSpMkLst>
        </pc:grpChg>
        <pc:grpChg chg="add mod">
          <ac:chgData name="Iacangelo, Christie" userId="fedbdf84-786a-413f-b15a-9d993462ed35" providerId="ADAL" clId="{34CF172B-2D3D-416E-9512-87225B77A544}" dt="2024-12-05T22:43:16.265" v="355" actId="1035"/>
          <ac:grpSpMkLst>
            <pc:docMk/>
            <pc:sldMk cId="1331754167" sldId="730"/>
            <ac:grpSpMk id="80" creationId="{0E16B8B5-1496-482C-A721-2E96C7E114F1}"/>
          </ac:grpSpMkLst>
        </pc:grpChg>
        <pc:grpChg chg="add mod">
          <ac:chgData name="Iacangelo, Christie" userId="fedbdf84-786a-413f-b15a-9d993462ed35" providerId="ADAL" clId="{34CF172B-2D3D-416E-9512-87225B77A544}" dt="2024-12-05T22:42:49.731" v="345" actId="1036"/>
          <ac:grpSpMkLst>
            <pc:docMk/>
            <pc:sldMk cId="1331754167" sldId="730"/>
            <ac:grpSpMk id="81" creationId="{8195316D-739F-F43B-2F4F-371EE90C87C0}"/>
          </ac:grpSpMkLst>
        </pc:grpChg>
        <pc:grpChg chg="add mod">
          <ac:chgData name="Iacangelo, Christie" userId="fedbdf84-786a-413f-b15a-9d993462ed35" providerId="ADAL" clId="{34CF172B-2D3D-416E-9512-87225B77A544}" dt="2024-12-05T22:42:49.731" v="345" actId="1036"/>
          <ac:grpSpMkLst>
            <pc:docMk/>
            <pc:sldMk cId="1331754167" sldId="730"/>
            <ac:grpSpMk id="82" creationId="{3335CC90-8A63-50F6-00D6-9A23B4C592E9}"/>
          </ac:grpSpMkLst>
        </pc:grpChg>
        <pc:grpChg chg="add mod">
          <ac:chgData name="Iacangelo, Christie" userId="fedbdf84-786a-413f-b15a-9d993462ed35" providerId="ADAL" clId="{34CF172B-2D3D-416E-9512-87225B77A544}" dt="2024-12-05T22:42:49.731" v="345" actId="1036"/>
          <ac:grpSpMkLst>
            <pc:docMk/>
            <pc:sldMk cId="1331754167" sldId="730"/>
            <ac:grpSpMk id="83" creationId="{B4D4E4B3-4723-F61A-A80B-632EE3AD8610}"/>
          </ac:grpSpMkLst>
        </pc:grpChg>
        <pc:grpChg chg="add mod">
          <ac:chgData name="Iacangelo, Christie" userId="fedbdf84-786a-413f-b15a-9d993462ed35" providerId="ADAL" clId="{34CF172B-2D3D-416E-9512-87225B77A544}" dt="2024-12-05T22:42:49.731" v="345" actId="1036"/>
          <ac:grpSpMkLst>
            <pc:docMk/>
            <pc:sldMk cId="1331754167" sldId="730"/>
            <ac:grpSpMk id="84" creationId="{A7F370E7-5686-0B06-78ED-29912567D808}"/>
          </ac:grpSpMkLst>
        </pc:grpChg>
        <pc:grpChg chg="add mod">
          <ac:chgData name="Iacangelo, Christie" userId="fedbdf84-786a-413f-b15a-9d993462ed35" providerId="ADAL" clId="{34CF172B-2D3D-416E-9512-87225B77A544}" dt="2024-12-05T22:42:49.731" v="345" actId="1036"/>
          <ac:grpSpMkLst>
            <pc:docMk/>
            <pc:sldMk cId="1331754167" sldId="730"/>
            <ac:grpSpMk id="85" creationId="{9318BC27-91DF-DAEF-0AE4-110C16E763E2}"/>
          </ac:grpSpMkLst>
        </pc:grpChg>
        <pc:graphicFrameChg chg="mod modGraphic">
          <ac:chgData name="Iacangelo, Christie" userId="fedbdf84-786a-413f-b15a-9d993462ed35" providerId="ADAL" clId="{34CF172B-2D3D-416E-9512-87225B77A544}" dt="2024-12-16T19:42:11.831" v="384" actId="403"/>
          <ac:graphicFrameMkLst>
            <pc:docMk/>
            <pc:sldMk cId="1331754167" sldId="730"/>
            <ac:graphicFrameMk id="4" creationId="{00000000-0000-0000-0000-000000000000}"/>
          </ac:graphicFrameMkLst>
        </pc:graphicFrameChg>
        <pc:cxnChg chg="mod">
          <ac:chgData name="Iacangelo, Christie" userId="fedbdf84-786a-413f-b15a-9d993462ed35" providerId="ADAL" clId="{34CF172B-2D3D-416E-9512-87225B77A544}" dt="2024-12-05T22:17:13.639" v="187" actId="1035"/>
          <ac:cxnSpMkLst>
            <pc:docMk/>
            <pc:sldMk cId="1331754167" sldId="730"/>
            <ac:cxnSpMk id="78" creationId="{3F1E26A7-33B4-3329-12C7-1B71FD76FBCF}"/>
          </ac:cxnSpMkLst>
        </pc:cxnChg>
      </pc:sldChg>
      <pc:sldChg chg="del">
        <pc:chgData name="Iacangelo, Christie" userId="fedbdf84-786a-413f-b15a-9d993462ed35" providerId="ADAL" clId="{34CF172B-2D3D-416E-9512-87225B77A544}" dt="2024-12-05T20:52:42.839" v="0" actId="47"/>
        <pc:sldMkLst>
          <pc:docMk/>
          <pc:sldMk cId="1344237105" sldId="731"/>
        </pc:sldMkLst>
      </pc:sldChg>
      <pc:sldMasterChg chg="delSldLayout">
        <pc:chgData name="Iacangelo, Christie" userId="fedbdf84-786a-413f-b15a-9d993462ed35" providerId="ADAL" clId="{34CF172B-2D3D-416E-9512-87225B77A544}" dt="2024-12-05T20:52:42.839" v="0" actId="47"/>
        <pc:sldMasterMkLst>
          <pc:docMk/>
          <pc:sldMasterMk cId="3686558253" sldId="2147483661"/>
        </pc:sldMasterMkLst>
        <pc:sldLayoutChg chg="del">
          <pc:chgData name="Iacangelo, Christie" userId="fedbdf84-786a-413f-b15a-9d993462ed35" providerId="ADAL" clId="{34CF172B-2D3D-416E-9512-87225B77A544}" dt="2024-12-05T20:52:42.839" v="0" actId="47"/>
          <pc:sldLayoutMkLst>
            <pc:docMk/>
            <pc:sldMasterMk cId="3686558253" sldId="2147483661"/>
            <pc:sldLayoutMk cId="1152939352" sldId="214748367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8EA2AEB-0260-B940-B8EE-4868345CB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8318" y="361494"/>
            <a:ext cx="1295169" cy="2155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CA9A05-7E7A-2B4E-952F-A64AA16DA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3863" y="1071409"/>
            <a:ext cx="6567592" cy="4105840"/>
          </a:xfrm>
          <a:prstGeom prst="rect">
            <a:avLst/>
          </a:prstGeom>
        </p:spPr>
        <p:txBody>
          <a:bodyPr vert="horz" lIns="0" bIns="0" anchor="b" anchorCtr="0"/>
          <a:lstStyle>
            <a:lvl1pPr indent="0" algn="l">
              <a:defRPr sz="7333" b="1" spc="-213">
                <a:solidFill>
                  <a:schemeClr val="bg1"/>
                </a:solidFill>
                <a:latin typeface="Century Gothic" panose="020B0502020202020204" pitchFamily="34" charset="0"/>
                <a:cs typeface="Verdana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5963296-529E-B74B-A3D7-FEC23B03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992" y="5097238"/>
            <a:ext cx="6028615" cy="122124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667" b="0" i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1363DE-A073-234E-9F50-281A89BF4B3A}"/>
              </a:ext>
            </a:extLst>
          </p:cNvPr>
          <p:cNvSpPr txBox="1">
            <a:spLocks/>
          </p:cNvSpPr>
          <p:nvPr userDrawn="1"/>
        </p:nvSpPr>
        <p:spPr>
          <a:xfrm>
            <a:off x="316993" y="6454591"/>
            <a:ext cx="5758628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tx1"/>
                </a:solidFill>
              </a:rPr>
              <a:t>© Copyright 2024. All rights reserved. </a:t>
            </a:r>
            <a:r>
              <a:rPr lang="en-US" sz="933" b="0" i="0" err="1">
                <a:solidFill>
                  <a:schemeClr val="tx1"/>
                </a:solidFill>
              </a:rPr>
              <a:t>MannKind</a:t>
            </a:r>
            <a:r>
              <a:rPr lang="en-US" sz="933" b="0" i="0">
                <a:solidFill>
                  <a:schemeClr val="tx1"/>
                </a:solidFill>
              </a:rPr>
              <a:t> Corporation.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29D3D35-003A-BE48-9C89-5DEFBF8D139D}"/>
              </a:ext>
            </a:extLst>
          </p:cNvPr>
          <p:cNvSpPr txBox="1">
            <a:spLocks/>
          </p:cNvSpPr>
          <p:nvPr userDrawn="1"/>
        </p:nvSpPr>
        <p:spPr>
          <a:xfrm>
            <a:off x="3803646" y="6454591"/>
            <a:ext cx="139103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933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32986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Content Slide with Subhead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EBEC1F9-8880-494F-BBF9-C0EE016BB5A1}"/>
              </a:ext>
            </a:extLst>
          </p:cNvPr>
          <p:cNvSpPr txBox="1">
            <a:spLocks/>
          </p:cNvSpPr>
          <p:nvPr userDrawn="1"/>
        </p:nvSpPr>
        <p:spPr>
          <a:xfrm>
            <a:off x="659386" y="6454591"/>
            <a:ext cx="5758628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bg2"/>
                </a:solidFill>
              </a:rPr>
              <a:t>© Copyright 2024. All rights reserved. </a:t>
            </a:r>
            <a:r>
              <a:rPr lang="en-US" sz="933" b="0" i="0" err="1">
                <a:solidFill>
                  <a:schemeClr val="bg2"/>
                </a:solidFill>
              </a:rPr>
              <a:t>MannKind</a:t>
            </a:r>
            <a:r>
              <a:rPr lang="en-US" sz="933" b="0" i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8DFB712-30E9-0F47-8110-A723D6692E77}"/>
              </a:ext>
            </a:extLst>
          </p:cNvPr>
          <p:cNvSpPr txBox="1">
            <a:spLocks/>
          </p:cNvSpPr>
          <p:nvPr userDrawn="1"/>
        </p:nvSpPr>
        <p:spPr>
          <a:xfrm>
            <a:off x="4146039" y="6454591"/>
            <a:ext cx="139103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F18DA2D-4D05-2A4E-8AF1-4218D383D845}"/>
              </a:ext>
            </a:extLst>
          </p:cNvPr>
          <p:cNvSpPr txBox="1">
            <a:spLocks/>
          </p:cNvSpPr>
          <p:nvPr userDrawn="1"/>
        </p:nvSpPr>
        <p:spPr>
          <a:xfrm>
            <a:off x="358318" y="6454591"/>
            <a:ext cx="824089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7621F-41E6-4092-A0AB-B7ECA69FC892}" type="slidenum">
              <a:rPr lang="en-US" altLang="en-US" sz="933" b="0" i="0" smtClean="0">
                <a:solidFill>
                  <a:schemeClr val="bg2"/>
                </a:solidFill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933" b="0" i="0">
              <a:solidFill>
                <a:schemeClr val="bg2"/>
              </a:solidFill>
            </a:endParaRPr>
          </a:p>
          <a:p>
            <a:pPr algn="l">
              <a:defRPr/>
            </a:pPr>
            <a:endParaRPr lang="en-US" altLang="en-US" sz="933" b="0" i="0">
              <a:solidFill>
                <a:schemeClr val="tx1"/>
              </a:solidFill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605771C-C71F-5944-BBF7-663AEA0D9293}"/>
              </a:ext>
            </a:extLst>
          </p:cNvPr>
          <p:cNvSpPr txBox="1">
            <a:spLocks/>
          </p:cNvSpPr>
          <p:nvPr userDrawn="1"/>
        </p:nvSpPr>
        <p:spPr>
          <a:xfrm>
            <a:off x="4245265" y="6454591"/>
            <a:ext cx="1202227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4B935B5-7CC6-B24A-9838-86DC47448F60}" type="datetime3">
              <a:rPr lang="en-US" altLang="en-US" sz="933" b="0" i="0" smtClean="0">
                <a:solidFill>
                  <a:schemeClr val="tx1"/>
                </a:solidFill>
              </a:rPr>
              <a:t>8 January 2025</a:t>
            </a:fld>
            <a:endParaRPr lang="en-US" altLang="en-US" sz="933" b="0" i="0">
              <a:solidFill>
                <a:schemeClr val="tx1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18F406-4B70-444E-B1D6-C76A08F88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67619" y="272827"/>
            <a:ext cx="11463741" cy="60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4267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slide title here</a:t>
            </a:r>
            <a:endParaRPr lang="en-US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1D770A-E65C-BA4F-B45B-529AC3DC2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36192" y="6372049"/>
            <a:ext cx="1295169" cy="215532"/>
          </a:xfrm>
          <a:prstGeom prst="rect">
            <a:avLst/>
          </a:prstGeom>
        </p:spPr>
      </p:pic>
      <p:sp>
        <p:nvSpPr>
          <p:cNvPr id="22" name="Chart Placeholder 2">
            <a:extLst>
              <a:ext uri="{FF2B5EF4-FFF2-40B4-BE49-F238E27FC236}">
                <a16:creationId xmlns:a16="http://schemas.microsoft.com/office/drawing/2014/main" id="{48845996-9586-9248-856C-54D3B2D9DE5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1000" y="956733"/>
            <a:ext cx="11450360" cy="512445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31F42A8-75BA-0248-BE28-2C4A78A8176C}"/>
              </a:ext>
            </a:extLst>
          </p:cNvPr>
          <p:cNvSpPr txBox="1">
            <a:spLocks/>
          </p:cNvSpPr>
          <p:nvPr userDrawn="1"/>
        </p:nvSpPr>
        <p:spPr>
          <a:xfrm>
            <a:off x="4120815" y="6454591"/>
            <a:ext cx="139103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933" b="0" i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2675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 Content Slide with Subhead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EBEC1F9-8880-494F-BBF9-C0EE016BB5A1}"/>
              </a:ext>
            </a:extLst>
          </p:cNvPr>
          <p:cNvSpPr txBox="1">
            <a:spLocks/>
          </p:cNvSpPr>
          <p:nvPr userDrawn="1"/>
        </p:nvSpPr>
        <p:spPr>
          <a:xfrm>
            <a:off x="659386" y="6454591"/>
            <a:ext cx="5758628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 dirty="0">
                <a:solidFill>
                  <a:schemeClr val="bg2"/>
                </a:solidFill>
              </a:rPr>
              <a:t>© Copyright 2025. All rights reserved. MannKind Corporation.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8DFB712-30E9-0F47-8110-A723D6692E77}"/>
              </a:ext>
            </a:extLst>
          </p:cNvPr>
          <p:cNvSpPr txBox="1">
            <a:spLocks/>
          </p:cNvSpPr>
          <p:nvPr userDrawn="1"/>
        </p:nvSpPr>
        <p:spPr>
          <a:xfrm>
            <a:off x="4146039" y="6454591"/>
            <a:ext cx="139103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F18DA2D-4D05-2A4E-8AF1-4218D383D845}"/>
              </a:ext>
            </a:extLst>
          </p:cNvPr>
          <p:cNvSpPr txBox="1">
            <a:spLocks/>
          </p:cNvSpPr>
          <p:nvPr userDrawn="1"/>
        </p:nvSpPr>
        <p:spPr>
          <a:xfrm>
            <a:off x="358318" y="6454591"/>
            <a:ext cx="824089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7621F-41E6-4092-A0AB-B7ECA69FC892}" type="slidenum">
              <a:rPr lang="en-US" altLang="en-US" sz="933" b="0" i="0" smtClean="0">
                <a:solidFill>
                  <a:schemeClr val="bg2"/>
                </a:solidFill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933" b="0" i="0">
              <a:solidFill>
                <a:schemeClr val="bg2"/>
              </a:solidFill>
            </a:endParaRPr>
          </a:p>
          <a:p>
            <a:pPr algn="l">
              <a:defRPr/>
            </a:pPr>
            <a:endParaRPr lang="en-US" altLang="en-US" sz="933" b="0" i="0">
              <a:solidFill>
                <a:schemeClr val="tx1"/>
              </a:solidFill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605771C-C71F-5944-BBF7-663AEA0D9293}"/>
              </a:ext>
            </a:extLst>
          </p:cNvPr>
          <p:cNvSpPr txBox="1">
            <a:spLocks/>
          </p:cNvSpPr>
          <p:nvPr userDrawn="1"/>
        </p:nvSpPr>
        <p:spPr>
          <a:xfrm>
            <a:off x="4245265" y="6454591"/>
            <a:ext cx="1202227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4B935B5-7CC6-B24A-9838-86DC47448F60}" type="datetime3">
              <a:rPr lang="en-US" altLang="en-US" sz="933" b="0" i="0" smtClean="0">
                <a:solidFill>
                  <a:schemeClr val="tx1"/>
                </a:solidFill>
              </a:rPr>
              <a:t>8 January 2025</a:t>
            </a:fld>
            <a:endParaRPr lang="en-US" altLang="en-US" sz="933" b="0" i="0">
              <a:solidFill>
                <a:schemeClr val="tx1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18F406-4B70-444E-B1D6-C76A08F88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67619" y="272827"/>
            <a:ext cx="11463741" cy="60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4267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slide title here</a:t>
            </a:r>
            <a:endParaRPr lang="en-US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1D770A-E65C-BA4F-B45B-529AC3DC2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36192" y="6372049"/>
            <a:ext cx="1295169" cy="215532"/>
          </a:xfrm>
          <a:prstGeom prst="rect">
            <a:avLst/>
          </a:prstGeom>
        </p:spPr>
      </p:pic>
      <p:sp>
        <p:nvSpPr>
          <p:cNvPr id="10" name="Table Placeholder 5">
            <a:extLst>
              <a:ext uri="{FF2B5EF4-FFF2-40B4-BE49-F238E27FC236}">
                <a16:creationId xmlns:a16="http://schemas.microsoft.com/office/drawing/2014/main" id="{A6E8845E-480D-A748-9107-69C3245CDF2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81000" y="956733"/>
            <a:ext cx="11450360" cy="512445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02697D-486C-C040-8511-F27CE27AA9F5}"/>
              </a:ext>
            </a:extLst>
          </p:cNvPr>
          <p:cNvSpPr txBox="1">
            <a:spLocks/>
          </p:cNvSpPr>
          <p:nvPr userDrawn="1"/>
        </p:nvSpPr>
        <p:spPr>
          <a:xfrm>
            <a:off x="4120815" y="6454591"/>
            <a:ext cx="139103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933" b="0" i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06652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E16A9A-2875-3242-9E5B-DA92C3BBB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8314" y="361494"/>
            <a:ext cx="1295177" cy="21553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FD190ED-AC8A-9C49-AD6A-AE73CC5A5A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738" y="3817034"/>
            <a:ext cx="10184156" cy="1470025"/>
          </a:xfrm>
          <a:prstGeom prst="rect">
            <a:avLst/>
          </a:prstGeom>
        </p:spPr>
        <p:txBody>
          <a:bodyPr lIns="0" anchor="b" anchorCtr="0"/>
          <a:lstStyle>
            <a:lvl1pPr indent="0" algn="l">
              <a:defRPr sz="14666" b="1" i="0" spc="-213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6F5D679-83CF-434B-891D-F768F3588D31}"/>
              </a:ext>
            </a:extLst>
          </p:cNvPr>
          <p:cNvSpPr txBox="1">
            <a:spLocks/>
          </p:cNvSpPr>
          <p:nvPr userDrawn="1"/>
        </p:nvSpPr>
        <p:spPr>
          <a:xfrm>
            <a:off x="634162" y="6454591"/>
            <a:ext cx="5758628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tx1"/>
                </a:solidFill>
              </a:rPr>
              <a:t>© Copyright 2024. All rights reserved. </a:t>
            </a:r>
            <a:r>
              <a:rPr lang="en-US" sz="933" b="0" i="0" err="1">
                <a:solidFill>
                  <a:schemeClr val="tx1"/>
                </a:solidFill>
              </a:rPr>
              <a:t>MannKind</a:t>
            </a:r>
            <a:r>
              <a:rPr lang="en-US" sz="933" b="0" i="0">
                <a:solidFill>
                  <a:schemeClr val="tx1"/>
                </a:solidFill>
              </a:rPr>
              <a:t> Corporation.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31FF659-36A8-D34F-9296-FF9A326FB738}"/>
              </a:ext>
            </a:extLst>
          </p:cNvPr>
          <p:cNvSpPr txBox="1">
            <a:spLocks/>
          </p:cNvSpPr>
          <p:nvPr userDrawn="1"/>
        </p:nvSpPr>
        <p:spPr>
          <a:xfrm>
            <a:off x="358318" y="6454591"/>
            <a:ext cx="824089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933" b="0" i="0" smtClean="0">
                <a:solidFill>
                  <a:schemeClr val="tx1"/>
                </a:solidFill>
              </a:rPr>
              <a:pPr algn="l">
                <a:defRPr/>
              </a:pPr>
              <a:t>‹#›</a:t>
            </a:fld>
            <a:endParaRPr lang="en-US" altLang="en-US" sz="933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99435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 Content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BCC2C1-E69D-D34B-B630-E6723B45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738" y="3817034"/>
            <a:ext cx="10184156" cy="1470025"/>
          </a:xfrm>
          <a:prstGeom prst="rect">
            <a:avLst/>
          </a:prstGeom>
        </p:spPr>
        <p:txBody>
          <a:bodyPr lIns="0" anchor="b" anchorCtr="0"/>
          <a:lstStyle>
            <a:lvl1pPr indent="0" algn="l">
              <a:defRPr sz="14666" b="1" i="0" spc="-213">
                <a:solidFill>
                  <a:schemeClr val="bg2"/>
                </a:solidFill>
                <a:latin typeface="Century Gothic" panose="020B0502020202020204" pitchFamily="34" charset="0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4CB931-B941-4D4B-834F-F537325F4A6C}"/>
              </a:ext>
            </a:extLst>
          </p:cNvPr>
          <p:cNvSpPr txBox="1">
            <a:spLocks/>
          </p:cNvSpPr>
          <p:nvPr userDrawn="1"/>
        </p:nvSpPr>
        <p:spPr>
          <a:xfrm>
            <a:off x="634162" y="6454591"/>
            <a:ext cx="5758628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bg2"/>
                </a:solidFill>
              </a:rPr>
              <a:t>© Copyright 2024. All rights reserved. </a:t>
            </a:r>
            <a:r>
              <a:rPr lang="en-US" sz="933" b="0" i="0" err="1">
                <a:solidFill>
                  <a:schemeClr val="bg2"/>
                </a:solidFill>
              </a:rPr>
              <a:t>MannKind</a:t>
            </a:r>
            <a:r>
              <a:rPr lang="en-US" sz="933" b="0" i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96B4-0C28-0942-9C78-7967D2B5DA2F}"/>
              </a:ext>
            </a:extLst>
          </p:cNvPr>
          <p:cNvSpPr txBox="1">
            <a:spLocks/>
          </p:cNvSpPr>
          <p:nvPr userDrawn="1"/>
        </p:nvSpPr>
        <p:spPr>
          <a:xfrm>
            <a:off x="358318" y="6454591"/>
            <a:ext cx="824089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933" b="0" i="0" smtClean="0">
                <a:solidFill>
                  <a:schemeClr val="bg2"/>
                </a:solidFill>
              </a:rPr>
              <a:pPr algn="l">
                <a:defRPr/>
              </a:pPr>
              <a:t>‹#›</a:t>
            </a:fld>
            <a:endParaRPr lang="en-US" altLang="en-US" sz="933" b="0" i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23135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3863" y="899375"/>
            <a:ext cx="6904181" cy="4277875"/>
          </a:xfrm>
          <a:prstGeom prst="rect">
            <a:avLst/>
          </a:prstGeom>
        </p:spPr>
        <p:txBody>
          <a:bodyPr vert="horz" lIns="0" bIns="0" anchor="b" anchorCtr="0"/>
          <a:lstStyle>
            <a:lvl1pPr indent="0" algn="l">
              <a:defRPr sz="7333" spc="-213">
                <a:solidFill>
                  <a:schemeClr val="bg2"/>
                </a:solidFill>
                <a:latin typeface="Century Gothic" panose="020B0502020202020204" pitchFamily="34" charset="0"/>
                <a:cs typeface="Verdana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name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8EA2AEB-0260-B940-B8EE-4868345CB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8318" y="361494"/>
            <a:ext cx="1295169" cy="21553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51F5521-1623-0B46-9620-96E491FA4B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992" y="5097238"/>
            <a:ext cx="6028615" cy="122124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667">
                <a:solidFill>
                  <a:schemeClr val="bg2"/>
                </a:solidFill>
                <a:latin typeface="Century Gothic" panose="020B0502020202020204" pitchFamily="34" charset="0"/>
                <a:cs typeface="Calibri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28CC02-47CD-BE46-B1CF-7DCBCDEF3B97}"/>
              </a:ext>
            </a:extLst>
          </p:cNvPr>
          <p:cNvSpPr txBox="1">
            <a:spLocks/>
          </p:cNvSpPr>
          <p:nvPr userDrawn="1"/>
        </p:nvSpPr>
        <p:spPr>
          <a:xfrm>
            <a:off x="634162" y="6454591"/>
            <a:ext cx="5758628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>
                <a:solidFill>
                  <a:schemeClr val="tx1"/>
                </a:solidFill>
              </a:rPr>
              <a:t>© Copyright 2024. All rights reserved. </a:t>
            </a:r>
            <a:r>
              <a:rPr lang="en-US" sz="933" err="1">
                <a:solidFill>
                  <a:schemeClr val="tx1"/>
                </a:solidFill>
              </a:rPr>
              <a:t>MannKind</a:t>
            </a:r>
            <a:r>
              <a:rPr lang="en-US" sz="933">
                <a:solidFill>
                  <a:schemeClr val="tx1"/>
                </a:solidFill>
              </a:rPr>
              <a:t> Corporation.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664762-F7F7-7543-A8E1-56EEE3AAC2D2}"/>
              </a:ext>
            </a:extLst>
          </p:cNvPr>
          <p:cNvSpPr txBox="1">
            <a:spLocks/>
          </p:cNvSpPr>
          <p:nvPr userDrawn="1"/>
        </p:nvSpPr>
        <p:spPr>
          <a:xfrm>
            <a:off x="358318" y="6454591"/>
            <a:ext cx="824089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933" smtClean="0">
                <a:solidFill>
                  <a:schemeClr val="tx1"/>
                </a:solidFill>
              </a:rPr>
              <a:pPr algn="l">
                <a:defRPr/>
              </a:pPr>
              <a:t>‹#›</a:t>
            </a:fld>
            <a:endParaRPr lang="en-US" altLang="en-US" sz="9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2223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8EA2AEB-0260-B940-B8EE-4868345CB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8318" y="361494"/>
            <a:ext cx="1295169" cy="2155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CA9A05-7E7A-2B4E-952F-A64AA16DA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3863" y="1071409"/>
            <a:ext cx="6567592" cy="4105840"/>
          </a:xfrm>
          <a:prstGeom prst="rect">
            <a:avLst/>
          </a:prstGeom>
        </p:spPr>
        <p:txBody>
          <a:bodyPr vert="horz" lIns="0" bIns="0" anchor="b" anchorCtr="0"/>
          <a:lstStyle>
            <a:lvl1pPr indent="0" algn="l">
              <a:defRPr sz="7333" b="1" spc="-213">
                <a:solidFill>
                  <a:schemeClr val="accent1"/>
                </a:solidFill>
                <a:latin typeface="Century Gothic" panose="020B0502020202020204" pitchFamily="34" charset="0"/>
                <a:cs typeface="Verdana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5963296-529E-B74B-A3D7-FEC23B03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992" y="5097238"/>
            <a:ext cx="6028615" cy="122124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667" b="0" i="0">
                <a:solidFill>
                  <a:schemeClr val="accent1"/>
                </a:solidFill>
                <a:latin typeface="Century Gothic" panose="020B0502020202020204" pitchFamily="34" charset="0"/>
                <a:cs typeface="Calibri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2DABDB-45FA-B149-960E-BE0DB91A120F}"/>
              </a:ext>
            </a:extLst>
          </p:cNvPr>
          <p:cNvSpPr txBox="1">
            <a:spLocks/>
          </p:cNvSpPr>
          <p:nvPr userDrawn="1"/>
        </p:nvSpPr>
        <p:spPr>
          <a:xfrm>
            <a:off x="316993" y="6454591"/>
            <a:ext cx="5758628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tx2"/>
                </a:solidFill>
              </a:rPr>
              <a:t>© Copyright 2024. All rights reserved. </a:t>
            </a:r>
            <a:r>
              <a:rPr lang="en-US" sz="933" b="0" i="0" err="1">
                <a:solidFill>
                  <a:schemeClr val="tx2"/>
                </a:solidFill>
              </a:rPr>
              <a:t>MannKind</a:t>
            </a:r>
            <a:r>
              <a:rPr lang="en-US" sz="933" b="0" i="0">
                <a:solidFill>
                  <a:schemeClr val="tx2"/>
                </a:solidFill>
              </a:rPr>
              <a:t> Corporation.</a:t>
            </a:r>
          </a:p>
        </p:txBody>
      </p:sp>
    </p:spTree>
    <p:extLst>
      <p:ext uri="{BB962C8B-B14F-4D97-AF65-F5344CB8AC3E}">
        <p14:creationId xmlns:p14="http://schemas.microsoft.com/office/powerpoint/2010/main" val="354745986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5738" y="3817034"/>
            <a:ext cx="10184156" cy="1470025"/>
          </a:xfrm>
          <a:prstGeom prst="rect">
            <a:avLst/>
          </a:prstGeom>
        </p:spPr>
        <p:txBody>
          <a:bodyPr lIns="0" anchor="b" anchorCtr="0"/>
          <a:lstStyle>
            <a:lvl1pPr indent="0" algn="l">
              <a:defRPr sz="14666" b="1" i="0" spc="-213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divider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E16A9A-2875-3242-9E5B-DA92C3BBB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8314" y="361494"/>
            <a:ext cx="1295177" cy="21553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FAB22C8-05CA-D347-B155-8F44B34AD54B}"/>
              </a:ext>
            </a:extLst>
          </p:cNvPr>
          <p:cNvSpPr txBox="1">
            <a:spLocks/>
          </p:cNvSpPr>
          <p:nvPr userDrawn="1"/>
        </p:nvSpPr>
        <p:spPr>
          <a:xfrm>
            <a:off x="634162" y="6454591"/>
            <a:ext cx="5758628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tx1"/>
                </a:solidFill>
              </a:rPr>
              <a:t>© Copyright 2024. All rights reserved. </a:t>
            </a:r>
            <a:r>
              <a:rPr lang="en-US" sz="933" b="0" i="0" err="1">
                <a:solidFill>
                  <a:schemeClr val="tx1"/>
                </a:solidFill>
              </a:rPr>
              <a:t>MannKind</a:t>
            </a:r>
            <a:r>
              <a:rPr lang="en-US" sz="933" b="0" i="0">
                <a:solidFill>
                  <a:schemeClr val="tx1"/>
                </a:solidFill>
              </a:rPr>
              <a:t> Corporation.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ABD221E-8D5E-524C-BF26-FE0B553080EA}"/>
              </a:ext>
            </a:extLst>
          </p:cNvPr>
          <p:cNvSpPr txBox="1">
            <a:spLocks/>
          </p:cNvSpPr>
          <p:nvPr userDrawn="1"/>
        </p:nvSpPr>
        <p:spPr>
          <a:xfrm>
            <a:off x="4120815" y="6454591"/>
            <a:ext cx="139103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933" b="0" i="0">
              <a:solidFill>
                <a:schemeClr val="tx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2ADF18B-002C-0D4E-8229-4C7A0AC6E753}"/>
              </a:ext>
            </a:extLst>
          </p:cNvPr>
          <p:cNvSpPr txBox="1">
            <a:spLocks/>
          </p:cNvSpPr>
          <p:nvPr userDrawn="1"/>
        </p:nvSpPr>
        <p:spPr>
          <a:xfrm>
            <a:off x="358318" y="6454591"/>
            <a:ext cx="824089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933" b="0" i="0" smtClean="0">
                <a:solidFill>
                  <a:schemeClr val="tx1"/>
                </a:solidFill>
              </a:rPr>
              <a:pPr algn="l">
                <a:defRPr/>
              </a:pPr>
              <a:t>‹#›</a:t>
            </a:fld>
            <a:endParaRPr lang="en-US" altLang="en-US" sz="933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4098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5738" y="3817034"/>
            <a:ext cx="10125479" cy="1470025"/>
          </a:xfrm>
          <a:prstGeom prst="rect">
            <a:avLst/>
          </a:prstGeom>
        </p:spPr>
        <p:txBody>
          <a:bodyPr lIns="0" anchor="b" anchorCtr="0"/>
          <a:lstStyle>
            <a:lvl1pPr indent="0" algn="l">
              <a:defRPr sz="14666" b="1" i="0" spc="-213">
                <a:solidFill>
                  <a:schemeClr val="bg2"/>
                </a:solidFill>
                <a:latin typeface="Century Gothic" panose="020B0502020202020204" pitchFamily="34" charset="0"/>
                <a:cs typeface="Calibri"/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divider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BD56A-1CAC-C04F-81AC-733AEA2A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8318" y="361494"/>
            <a:ext cx="1295169" cy="215532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2E343D-0F09-964D-9174-8FED80543B78}"/>
              </a:ext>
            </a:extLst>
          </p:cNvPr>
          <p:cNvSpPr txBox="1">
            <a:spLocks/>
          </p:cNvSpPr>
          <p:nvPr userDrawn="1"/>
        </p:nvSpPr>
        <p:spPr>
          <a:xfrm>
            <a:off x="634162" y="6454591"/>
            <a:ext cx="5758628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bg2"/>
                </a:solidFill>
              </a:rPr>
              <a:t>© Copyright 2024. All rights reserved. </a:t>
            </a:r>
            <a:r>
              <a:rPr lang="en-US" sz="933" b="0" i="0" err="1">
                <a:solidFill>
                  <a:schemeClr val="bg2"/>
                </a:solidFill>
              </a:rPr>
              <a:t>MannKind</a:t>
            </a:r>
            <a:r>
              <a:rPr lang="en-US" sz="933" b="0" i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3FCAD-E186-4545-A4F9-725AE2BF821C}"/>
              </a:ext>
            </a:extLst>
          </p:cNvPr>
          <p:cNvSpPr txBox="1">
            <a:spLocks/>
          </p:cNvSpPr>
          <p:nvPr userDrawn="1"/>
        </p:nvSpPr>
        <p:spPr>
          <a:xfrm>
            <a:off x="4120815" y="6454591"/>
            <a:ext cx="139103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933" b="0" i="0">
              <a:solidFill>
                <a:schemeClr val="bg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76901-85BB-7D42-A78F-CBA6B5E2C010}"/>
              </a:ext>
            </a:extLst>
          </p:cNvPr>
          <p:cNvSpPr txBox="1">
            <a:spLocks/>
          </p:cNvSpPr>
          <p:nvPr userDrawn="1"/>
        </p:nvSpPr>
        <p:spPr>
          <a:xfrm>
            <a:off x="358318" y="6454591"/>
            <a:ext cx="824089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933" b="0" i="0" smtClean="0">
                <a:solidFill>
                  <a:schemeClr val="bg2"/>
                </a:solidFill>
              </a:rPr>
              <a:pPr algn="l">
                <a:defRPr/>
              </a:pPr>
              <a:t>‹#›</a:t>
            </a:fld>
            <a:endParaRPr lang="en-US" altLang="en-US" sz="933" b="0" i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6465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onten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0CF0869A-E248-5C40-B7CE-444682BE4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F5A3213B-4BB2-8345-AB14-21D666FE1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67620" y="799121"/>
            <a:ext cx="6431051" cy="155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68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 title</a:t>
            </a:r>
            <a:endParaRPr lang="en-US" alt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BBB78E05-0E40-FD41-8212-CCC5730098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579" y="2433328"/>
            <a:ext cx="6431051" cy="3032833"/>
          </a:xfrm>
          <a:prstGeom prst="rect">
            <a:avLst/>
          </a:prstGeom>
        </p:spPr>
        <p:txBody>
          <a:bodyPr/>
          <a:lstStyle>
            <a:lvl1pPr>
              <a:defRPr sz="1867" b="0" i="0"/>
            </a:lvl1pPr>
            <a:lvl2pPr>
              <a:defRPr sz="1867" b="0" i="0"/>
            </a:lvl2pPr>
            <a:lvl3pPr>
              <a:defRPr sz="1867" b="0" i="0"/>
            </a:lvl3pPr>
            <a:lvl4pPr>
              <a:defRPr sz="1867" b="0" i="0"/>
            </a:lvl4pPr>
            <a:lvl5pPr>
              <a:defRPr sz="1867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4F100-3401-A648-A24C-6BC43E8162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36192" y="6372049"/>
            <a:ext cx="1295169" cy="21553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9315879-17DD-084F-BD5D-BF02A0DD0BCE}"/>
              </a:ext>
            </a:extLst>
          </p:cNvPr>
          <p:cNvSpPr txBox="1">
            <a:spLocks/>
          </p:cNvSpPr>
          <p:nvPr userDrawn="1"/>
        </p:nvSpPr>
        <p:spPr>
          <a:xfrm>
            <a:off x="634162" y="6454591"/>
            <a:ext cx="5758628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bg2"/>
                </a:solidFill>
              </a:rPr>
              <a:t>© Copyright 2024. All rights reserved. </a:t>
            </a:r>
            <a:r>
              <a:rPr lang="en-US" sz="933" b="0" i="0" err="1">
                <a:solidFill>
                  <a:schemeClr val="bg2"/>
                </a:solidFill>
              </a:rPr>
              <a:t>MannKind</a:t>
            </a:r>
            <a:r>
              <a:rPr lang="en-US" sz="933" b="0" i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F5D0A-961C-2D43-9432-3FDDB9D78B71}"/>
              </a:ext>
            </a:extLst>
          </p:cNvPr>
          <p:cNvSpPr txBox="1">
            <a:spLocks/>
          </p:cNvSpPr>
          <p:nvPr userDrawn="1"/>
        </p:nvSpPr>
        <p:spPr>
          <a:xfrm>
            <a:off x="358318" y="6454591"/>
            <a:ext cx="824089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933" b="0" i="0" smtClean="0">
                <a:solidFill>
                  <a:schemeClr val="bg2"/>
                </a:solidFill>
              </a:rPr>
              <a:pPr algn="l">
                <a:defRPr/>
              </a:pPr>
              <a:t>‹#›</a:t>
            </a:fld>
            <a:endParaRPr lang="en-US" altLang="en-US" sz="933" b="0" i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43508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Conten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29C925-E8C1-C843-97B8-CA5611B5E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579" y="2433328"/>
            <a:ext cx="6431051" cy="3032833"/>
          </a:xfrm>
          <a:prstGeom prst="rect">
            <a:avLst/>
          </a:prstGeom>
        </p:spPr>
        <p:txBody>
          <a:bodyPr/>
          <a:lstStyle>
            <a:lvl1pPr>
              <a:defRPr sz="1867" b="0" i="0"/>
            </a:lvl1pPr>
            <a:lvl2pPr>
              <a:defRPr sz="1867" b="0" i="0"/>
            </a:lvl2pPr>
            <a:lvl3pPr>
              <a:defRPr sz="1867" b="0" i="0"/>
            </a:lvl3pPr>
            <a:lvl4pPr>
              <a:defRPr sz="1867" b="0" i="0"/>
            </a:lvl4pPr>
            <a:lvl5pPr>
              <a:defRPr sz="1867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A person wearing sunglasses posing for the camera&#10;&#10;Description automatically generated">
            <a:extLst>
              <a:ext uri="{FF2B5EF4-FFF2-40B4-BE49-F238E27FC236}">
                <a16:creationId xmlns:a16="http://schemas.microsoft.com/office/drawing/2014/main" id="{10151A36-683E-C048-BFBE-ED194800B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4667" y="0"/>
            <a:ext cx="4487333" cy="68580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DE8514B-70BF-2E47-AD94-4745019E3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67620" y="799121"/>
            <a:ext cx="6431051" cy="155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68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 title</a:t>
            </a:r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EB3F25-4103-A24F-B67E-DF461FB73E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36192" y="6372048"/>
            <a:ext cx="1295169" cy="215531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C3DB5FB-4FF5-4B40-88E6-EEAA68F4DB08}"/>
              </a:ext>
            </a:extLst>
          </p:cNvPr>
          <p:cNvSpPr txBox="1">
            <a:spLocks/>
          </p:cNvSpPr>
          <p:nvPr userDrawn="1"/>
        </p:nvSpPr>
        <p:spPr>
          <a:xfrm>
            <a:off x="4120815" y="6454591"/>
            <a:ext cx="139103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933" b="0" i="0">
              <a:solidFill>
                <a:schemeClr val="bg2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0962AF-7A1C-2F4D-82F4-71A16C603394}"/>
              </a:ext>
            </a:extLst>
          </p:cNvPr>
          <p:cNvSpPr txBox="1">
            <a:spLocks/>
          </p:cNvSpPr>
          <p:nvPr userDrawn="1"/>
        </p:nvSpPr>
        <p:spPr>
          <a:xfrm>
            <a:off x="358318" y="6454591"/>
            <a:ext cx="824089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933" b="0" i="0" smtClean="0">
                <a:solidFill>
                  <a:schemeClr val="bg2"/>
                </a:solidFill>
              </a:rPr>
              <a:pPr algn="l">
                <a:defRPr/>
              </a:pPr>
              <a:t>‹#›</a:t>
            </a:fld>
            <a:endParaRPr lang="en-US" altLang="en-US" sz="933" b="0" i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97217-BE20-168E-9C60-B23CD1E90384}"/>
              </a:ext>
            </a:extLst>
          </p:cNvPr>
          <p:cNvSpPr txBox="1"/>
          <p:nvPr userDrawn="1"/>
        </p:nvSpPr>
        <p:spPr>
          <a:xfrm>
            <a:off x="435907" y="6403641"/>
            <a:ext cx="6174088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67" b="0" i="0">
                <a:solidFill>
                  <a:schemeClr val="bg2"/>
                </a:solidFill>
              </a:rPr>
              <a:t>© Copyright 2024. All rights reserved. </a:t>
            </a:r>
            <a:r>
              <a:rPr lang="en-US" sz="1067" b="0" i="0" err="1">
                <a:solidFill>
                  <a:schemeClr val="bg2"/>
                </a:solidFill>
              </a:rPr>
              <a:t>MannKind</a:t>
            </a:r>
            <a:r>
              <a:rPr lang="en-US" sz="1067" b="0" i="0">
                <a:solidFill>
                  <a:schemeClr val="bg2"/>
                </a:solidFill>
              </a:rPr>
              <a:t> Corporation.</a:t>
            </a:r>
          </a:p>
        </p:txBody>
      </p:sp>
    </p:spTree>
    <p:extLst>
      <p:ext uri="{BB962C8B-B14F-4D97-AF65-F5344CB8AC3E}">
        <p14:creationId xmlns:p14="http://schemas.microsoft.com/office/powerpoint/2010/main" val="347029179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Slide with Subhead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5F4A346-F115-DD41-AEE8-5C25B32A9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578" y="2433328"/>
            <a:ext cx="11320017" cy="3032833"/>
          </a:xfrm>
          <a:prstGeom prst="rect">
            <a:avLst/>
          </a:prstGeom>
        </p:spPr>
        <p:txBody>
          <a:bodyPr/>
          <a:lstStyle>
            <a:lvl1pPr>
              <a:defRPr sz="1867" b="0" i="0"/>
            </a:lvl1pPr>
            <a:lvl2pPr>
              <a:defRPr sz="1867" b="0" i="0"/>
            </a:lvl2pPr>
            <a:lvl3pPr>
              <a:defRPr sz="1867" b="0" i="0"/>
            </a:lvl3pPr>
            <a:lvl4pPr>
              <a:defRPr sz="1867" b="0" i="0"/>
            </a:lvl4pPr>
            <a:lvl5pPr>
              <a:defRPr sz="1867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A4D3173-02DB-9E45-8F9F-5A8CBA1B7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67619" y="772423"/>
            <a:ext cx="11333975" cy="15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68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longer slide title here</a:t>
            </a:r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A9371-F27B-434D-872A-C216EE10E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36192" y="6372049"/>
            <a:ext cx="1295169" cy="215532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9A2165-EEA5-264F-8F84-9282D84368EC}"/>
              </a:ext>
            </a:extLst>
          </p:cNvPr>
          <p:cNvSpPr txBox="1">
            <a:spLocks/>
          </p:cNvSpPr>
          <p:nvPr userDrawn="1"/>
        </p:nvSpPr>
        <p:spPr>
          <a:xfrm>
            <a:off x="634162" y="6454591"/>
            <a:ext cx="5758628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bg2"/>
                </a:solidFill>
              </a:rPr>
              <a:t>© Copyright 2024. All rights reserved. </a:t>
            </a:r>
            <a:r>
              <a:rPr lang="en-US" sz="933" b="0" i="0" err="1">
                <a:solidFill>
                  <a:schemeClr val="bg2"/>
                </a:solidFill>
              </a:rPr>
              <a:t>MannKind</a:t>
            </a:r>
            <a:r>
              <a:rPr lang="en-US" sz="933" b="0" i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6012FA-8DE6-A54E-8E83-6E55AC7322AB}"/>
              </a:ext>
            </a:extLst>
          </p:cNvPr>
          <p:cNvSpPr txBox="1">
            <a:spLocks/>
          </p:cNvSpPr>
          <p:nvPr userDrawn="1"/>
        </p:nvSpPr>
        <p:spPr>
          <a:xfrm>
            <a:off x="358318" y="6454591"/>
            <a:ext cx="824089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933" b="0" i="0" smtClean="0">
                <a:solidFill>
                  <a:schemeClr val="bg2"/>
                </a:solidFill>
              </a:rPr>
              <a:pPr algn="l">
                <a:defRPr/>
              </a:pPr>
              <a:t>‹#›</a:t>
            </a:fld>
            <a:endParaRPr lang="en-US" altLang="en-US" sz="933" b="0" i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51487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ontent Slide with Subhead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6B221-1C7D-904E-A12A-A671AB669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67619" y="772423"/>
            <a:ext cx="11333975" cy="15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6800"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longer slide title here</a:t>
            </a:r>
            <a:endParaRPr lang="en-US" alt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5F4A346-F115-DD41-AEE8-5C25B32A9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578" y="2433328"/>
            <a:ext cx="5544143" cy="3032833"/>
          </a:xfrm>
          <a:prstGeom prst="rect">
            <a:avLst/>
          </a:prstGeom>
        </p:spPr>
        <p:txBody>
          <a:bodyPr/>
          <a:lstStyle>
            <a:lvl1pPr>
              <a:defRPr sz="1867" b="0" i="0"/>
            </a:lvl1pPr>
            <a:lvl2pPr>
              <a:defRPr sz="1867" b="0" i="0"/>
            </a:lvl2pPr>
            <a:lvl3pPr>
              <a:defRPr sz="1867" b="0" i="0"/>
            </a:lvl3pPr>
            <a:lvl4pPr>
              <a:defRPr sz="1867" b="0" i="0"/>
            </a:lvl4pPr>
            <a:lvl5pPr>
              <a:defRPr sz="1867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505870-B074-4D4F-BE8C-CEE7EFDD8F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7886" y="2433328"/>
            <a:ext cx="5544143" cy="3032833"/>
          </a:xfrm>
          <a:prstGeom prst="rect">
            <a:avLst/>
          </a:prstGeom>
        </p:spPr>
        <p:txBody>
          <a:bodyPr/>
          <a:lstStyle>
            <a:lvl1pPr>
              <a:defRPr sz="1867" b="0" i="0"/>
            </a:lvl1pPr>
            <a:lvl2pPr>
              <a:defRPr sz="1867" b="0" i="0"/>
            </a:lvl2pPr>
            <a:lvl3pPr>
              <a:defRPr sz="1867" b="0" i="0"/>
            </a:lvl3pPr>
            <a:lvl4pPr>
              <a:defRPr sz="1867" b="0" i="0"/>
            </a:lvl4pPr>
            <a:lvl5pPr>
              <a:defRPr sz="1867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2C13C7-C8DF-3A4E-A997-C19732A89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36192" y="6372049"/>
            <a:ext cx="1295169" cy="215532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7080CA-1EB8-C64B-A25D-7F484748C5EC}"/>
              </a:ext>
            </a:extLst>
          </p:cNvPr>
          <p:cNvSpPr txBox="1">
            <a:spLocks/>
          </p:cNvSpPr>
          <p:nvPr userDrawn="1"/>
        </p:nvSpPr>
        <p:spPr>
          <a:xfrm>
            <a:off x="634162" y="6454591"/>
            <a:ext cx="5758628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bg2"/>
                </a:solidFill>
              </a:rPr>
              <a:t>© Copyright 2024. All rights reserved. </a:t>
            </a:r>
            <a:r>
              <a:rPr lang="en-US" sz="933" b="0" i="0" err="1">
                <a:solidFill>
                  <a:schemeClr val="bg2"/>
                </a:solidFill>
              </a:rPr>
              <a:t>MannKind</a:t>
            </a:r>
            <a:r>
              <a:rPr lang="en-US" sz="933" b="0" i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44348-E57C-874B-9553-7BF90C492D5D}"/>
              </a:ext>
            </a:extLst>
          </p:cNvPr>
          <p:cNvSpPr txBox="1">
            <a:spLocks/>
          </p:cNvSpPr>
          <p:nvPr userDrawn="1"/>
        </p:nvSpPr>
        <p:spPr>
          <a:xfrm>
            <a:off x="4120815" y="6454591"/>
            <a:ext cx="139103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933" b="0" i="0">
              <a:solidFill>
                <a:schemeClr val="bg2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BFDCBE-BDE5-7042-A4B2-F80B2C433A6B}"/>
              </a:ext>
            </a:extLst>
          </p:cNvPr>
          <p:cNvSpPr txBox="1">
            <a:spLocks/>
          </p:cNvSpPr>
          <p:nvPr userDrawn="1"/>
        </p:nvSpPr>
        <p:spPr>
          <a:xfrm>
            <a:off x="358318" y="6454591"/>
            <a:ext cx="824089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933" b="0" i="0" smtClean="0">
                <a:solidFill>
                  <a:schemeClr val="bg2"/>
                </a:solidFill>
              </a:rPr>
              <a:pPr algn="l">
                <a:defRPr/>
              </a:pPr>
              <a:t>‹#›</a:t>
            </a:fld>
            <a:endParaRPr lang="en-US" altLang="en-US" sz="933" b="0" i="0">
              <a:solidFill>
                <a:schemeClr val="bg2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043B7B3-D2C2-F146-B4D6-072FEDD57C76}"/>
              </a:ext>
            </a:extLst>
          </p:cNvPr>
          <p:cNvSpPr txBox="1">
            <a:spLocks/>
          </p:cNvSpPr>
          <p:nvPr userDrawn="1"/>
        </p:nvSpPr>
        <p:spPr>
          <a:xfrm>
            <a:off x="4220041" y="6454591"/>
            <a:ext cx="1202227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altLang="en-US" sz="933" b="0" i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0294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Column Content Slide with Subhead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EBEC1F9-8880-494F-BBF9-C0EE016BB5A1}"/>
              </a:ext>
            </a:extLst>
          </p:cNvPr>
          <p:cNvSpPr txBox="1">
            <a:spLocks/>
          </p:cNvSpPr>
          <p:nvPr userDrawn="1"/>
        </p:nvSpPr>
        <p:spPr>
          <a:xfrm>
            <a:off x="659386" y="6506251"/>
            <a:ext cx="5758628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bg2"/>
                </a:solidFill>
              </a:rPr>
              <a:t>© Copyright 2024. All rights reserved. </a:t>
            </a:r>
            <a:r>
              <a:rPr lang="en-US" sz="933" b="0" i="0" err="1">
                <a:solidFill>
                  <a:schemeClr val="bg2"/>
                </a:solidFill>
              </a:rPr>
              <a:t>MannKind</a:t>
            </a:r>
            <a:r>
              <a:rPr lang="en-US" sz="933" b="0" i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8DFB712-30E9-0F47-8110-A723D6692E77}"/>
              </a:ext>
            </a:extLst>
          </p:cNvPr>
          <p:cNvSpPr txBox="1">
            <a:spLocks/>
          </p:cNvSpPr>
          <p:nvPr userDrawn="1"/>
        </p:nvSpPr>
        <p:spPr>
          <a:xfrm>
            <a:off x="4146039" y="6506251"/>
            <a:ext cx="139103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933" b="0" i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F18DA2D-4D05-2A4E-8AF1-4218D383D845}"/>
              </a:ext>
            </a:extLst>
          </p:cNvPr>
          <p:cNvSpPr txBox="1">
            <a:spLocks/>
          </p:cNvSpPr>
          <p:nvPr userDrawn="1"/>
        </p:nvSpPr>
        <p:spPr>
          <a:xfrm>
            <a:off x="358318" y="6506251"/>
            <a:ext cx="824089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7621F-41E6-4092-A0AB-B7ECA69FC892}" type="slidenum">
              <a:rPr lang="en-US" altLang="en-US" sz="933" b="0" i="0" smtClean="0">
                <a:solidFill>
                  <a:schemeClr val="bg2"/>
                </a:solidFill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933" b="0" i="0">
              <a:solidFill>
                <a:schemeClr val="bg2"/>
              </a:solidFill>
            </a:endParaRPr>
          </a:p>
          <a:p>
            <a:pPr algn="l">
              <a:defRPr/>
            </a:pPr>
            <a:endParaRPr lang="en-US" altLang="en-US" sz="933" b="0" i="0">
              <a:solidFill>
                <a:schemeClr val="tx1"/>
              </a:solidFill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605771C-C71F-5944-BBF7-663AEA0D9293}"/>
              </a:ext>
            </a:extLst>
          </p:cNvPr>
          <p:cNvSpPr txBox="1">
            <a:spLocks/>
          </p:cNvSpPr>
          <p:nvPr userDrawn="1"/>
        </p:nvSpPr>
        <p:spPr>
          <a:xfrm>
            <a:off x="4245265" y="6506251"/>
            <a:ext cx="1202227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4B935B5-7CC6-B24A-9838-86DC47448F60}" type="datetime3">
              <a:rPr lang="en-US" altLang="en-US" sz="933" b="0" i="0" smtClean="0">
                <a:solidFill>
                  <a:schemeClr val="tx1"/>
                </a:solidFill>
              </a:rPr>
              <a:t>8 January 2025</a:t>
            </a:fld>
            <a:endParaRPr lang="en-US" altLang="en-US" sz="933" b="0" i="0">
              <a:solidFill>
                <a:schemeClr val="tx1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18F406-4B70-444E-B1D6-C76A08F88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67619" y="272827"/>
            <a:ext cx="11463741" cy="60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4267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slide title here</a:t>
            </a:r>
            <a:endParaRPr lang="en-US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1D770A-E65C-BA4F-B45B-529AC3DC2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36192" y="6423709"/>
            <a:ext cx="1295169" cy="21553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02697D-486C-C040-8511-F27CE27AA9F5}"/>
              </a:ext>
            </a:extLst>
          </p:cNvPr>
          <p:cNvSpPr txBox="1">
            <a:spLocks/>
          </p:cNvSpPr>
          <p:nvPr userDrawn="1"/>
        </p:nvSpPr>
        <p:spPr>
          <a:xfrm>
            <a:off x="4120815" y="6506251"/>
            <a:ext cx="139103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933" b="0" i="0">
              <a:solidFill>
                <a:schemeClr val="bg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171A5-0652-2F4A-9D91-F6EBF49009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1000" y="956733"/>
            <a:ext cx="11463741" cy="5124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60593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8318" y="1391352"/>
            <a:ext cx="9897853" cy="85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319" y="2363941"/>
            <a:ext cx="5942432" cy="295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55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spd="slow">
    <p:fade thruBlk="1"/>
  </p:transition>
  <p:hf hdr="0"/>
  <p:txStyles>
    <p:titleStyle>
      <a:lvl1pPr algn="l" defTabSz="60958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800" b="0" i="0" kern="1200" spc="-133">
          <a:solidFill>
            <a:srgbClr val="BD1A8D"/>
          </a:solidFill>
          <a:latin typeface="Century Gothic" panose="020B0502020202020204" pitchFamily="34" charset="0"/>
          <a:ea typeface="MS PGothic" pitchFamily="34" charset="-128"/>
          <a:cs typeface="Calibri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ato Regular" charset="0"/>
          <a:ea typeface="MS PGothic" pitchFamily="34" charset="-128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ato Regular" charset="0"/>
          <a:ea typeface="MS PGothic" pitchFamily="34" charset="-128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ato Regular" charset="0"/>
          <a:ea typeface="MS PGothic" pitchFamily="34" charset="-128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ato Regular" charset="0"/>
          <a:ea typeface="MS PGothic" pitchFamily="34" charset="-128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ato Regular" charset="0"/>
          <a:ea typeface="MS PGothic" pitchFamily="34" charset="-128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ato Regular" charset="0"/>
          <a:ea typeface="MS PGothic" pitchFamily="34" charset="-128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ato Regular" charset="0"/>
          <a:ea typeface="MS PGothic" pitchFamily="34" charset="-128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ato Regular" charset="0"/>
          <a:ea typeface="MS PGothic" pitchFamily="34" charset="-128"/>
        </a:defRPr>
      </a:lvl9pPr>
    </p:titleStyle>
    <p:bodyStyle>
      <a:lvl1pPr marL="341367" indent="-341367" algn="l" defTabSz="609585" rtl="0" eaLnBrk="1" fontAlgn="base" hangingPunct="1"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867" b="0" i="0" kern="1200">
          <a:solidFill>
            <a:srgbClr val="787878"/>
          </a:solidFill>
          <a:latin typeface="Century Gothic" panose="020B0502020202020204" pitchFamily="34" charset="0"/>
          <a:ea typeface="MS PGothic" pitchFamily="34" charset="-128"/>
          <a:cs typeface="Calibri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867" b="0" i="0" kern="1200">
          <a:solidFill>
            <a:srgbClr val="787878"/>
          </a:solidFill>
          <a:latin typeface="Century Gothic" panose="020B0502020202020204" pitchFamily="34" charset="0"/>
          <a:ea typeface="MS PGothic" pitchFamily="34" charset="-128"/>
          <a:cs typeface="Calibri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867" b="0" i="0" kern="1200">
          <a:solidFill>
            <a:srgbClr val="787878"/>
          </a:solidFill>
          <a:latin typeface="Century Gothic" panose="020B0502020202020204" pitchFamily="34" charset="0"/>
          <a:ea typeface="MS PGothic" pitchFamily="34" charset="-128"/>
          <a:cs typeface="Calibri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867" b="0" i="0" kern="1200">
          <a:solidFill>
            <a:srgbClr val="787878"/>
          </a:solidFill>
          <a:latin typeface="Century Gothic" panose="020B0502020202020204" pitchFamily="34" charset="0"/>
          <a:ea typeface="MS PGothic" pitchFamily="34" charset="-128"/>
          <a:cs typeface="Calibri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867" b="0" i="0" kern="1200">
          <a:solidFill>
            <a:srgbClr val="787878"/>
          </a:solidFill>
          <a:latin typeface="Century Gothic" panose="020B0502020202020204" pitchFamily="34" charset="0"/>
          <a:ea typeface="MS PGothic" pitchFamily="34" charset="-128"/>
          <a:cs typeface="Calibri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5C65C7B-DACD-A7DF-173D-D15D0F9CDFDE}"/>
              </a:ext>
            </a:extLst>
          </p:cNvPr>
          <p:cNvSpPr/>
          <p:nvPr/>
        </p:nvSpPr>
        <p:spPr>
          <a:xfrm>
            <a:off x="0" y="1154184"/>
            <a:ext cx="12191999" cy="50681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7" y="293838"/>
            <a:ext cx="6937134" cy="631668"/>
          </a:xfrm>
        </p:spPr>
        <p:txBody>
          <a:bodyPr>
            <a:normAutofit/>
          </a:bodyPr>
          <a:lstStyle/>
          <a:p>
            <a:r>
              <a:rPr lang="en-US" dirty="0"/>
              <a:t>MNKD Products &amp; Pipeline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834616752"/>
              </p:ext>
            </p:extLst>
          </p:nvPr>
        </p:nvGraphicFramePr>
        <p:xfrm>
          <a:off x="385658" y="1353836"/>
          <a:ext cx="11670677" cy="473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83">
                  <a:extLst>
                    <a:ext uri="{9D8B030D-6E8A-4147-A177-3AD203B41FA5}">
                      <a16:colId xmlns:a16="http://schemas.microsoft.com/office/drawing/2014/main" val="214087411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56091095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910025520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1644184523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3393145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3748688901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637110112"/>
                    </a:ext>
                  </a:extLst>
                </a:gridCol>
              </a:tblGrid>
              <a:tr h="5210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Product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Targeted Indications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Pre-IND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Phase 1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Phase 2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Phase 3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Approval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210255"/>
                  </a:ext>
                </a:extLst>
              </a:tr>
              <a:tr h="476805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Afrezza</a:t>
                      </a:r>
                      <a:r>
                        <a:rPr lang="en-US" sz="1200" b="1" baseline="30000" dirty="0">
                          <a:solidFill>
                            <a:schemeClr val="accent4"/>
                          </a:solidFill>
                        </a:rPr>
                        <a:t>®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 (insulin human) Inhalation Powder</a:t>
                      </a:r>
                      <a:endParaRPr lang="en-US" sz="1200" b="1" u="sng" dirty="0">
                        <a:solidFill>
                          <a:schemeClr val="accent4"/>
                        </a:solidFill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accent4"/>
                          </a:solidFill>
                        </a:rPr>
                        <a:t>T1 and T</a:t>
                      </a:r>
                      <a:r>
                        <a:rPr lang="en-US" sz="800" b="1" baseline="0" dirty="0">
                          <a:solidFill>
                            <a:schemeClr val="accent4"/>
                          </a:solidFill>
                        </a:rPr>
                        <a:t>2 diabetes mellitus (adults)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614010"/>
                  </a:ext>
                </a:extLst>
              </a:tr>
              <a:tr h="50101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Pediatric Afrezza</a:t>
                      </a:r>
                      <a:r>
                        <a:rPr lang="en-US" sz="1200" b="1" baseline="30000" dirty="0">
                          <a:solidFill>
                            <a:schemeClr val="accent4"/>
                          </a:solidFill>
                        </a:rPr>
                        <a:t>®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 (insulin human) Inhalation Powder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accent4"/>
                          </a:solidFill>
                        </a:rPr>
                        <a:t>Indication Expansion: T1</a:t>
                      </a:r>
                      <a:r>
                        <a:rPr lang="en-US" sz="800" b="1" baseline="0" dirty="0">
                          <a:solidFill>
                            <a:schemeClr val="accent4"/>
                          </a:solidFill>
                        </a:rPr>
                        <a:t> and T2 diabetes mellitus (pediatrics)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384697"/>
                  </a:ext>
                </a:extLst>
              </a:tr>
              <a:tr h="501019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accent4"/>
                          </a:solidFill>
                        </a:rPr>
                        <a:t>V-Go</a:t>
                      </a:r>
                      <a:r>
                        <a:rPr lang="en-US" sz="1200" b="1" baseline="30000" dirty="0">
                          <a:solidFill>
                            <a:schemeClr val="accent4"/>
                          </a:solidFill>
                        </a:rPr>
                        <a:t>®</a:t>
                      </a:r>
                      <a:r>
                        <a:rPr lang="en-US" sz="1200" b="1" i="0" dirty="0">
                          <a:solidFill>
                            <a:schemeClr val="accent4"/>
                          </a:solidFill>
                        </a:rPr>
                        <a:t> all-in-one</a:t>
                      </a:r>
                    </a:p>
                    <a:p>
                      <a:r>
                        <a:rPr lang="en-US" sz="1200" b="1" i="0" dirty="0">
                          <a:solidFill>
                            <a:schemeClr val="accent4"/>
                          </a:solidFill>
                        </a:rPr>
                        <a:t>insulin delivery patch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accent4"/>
                          </a:solidFill>
                        </a:rPr>
                        <a:t>management of diabetes </a:t>
                      </a:r>
                      <a:r>
                        <a:rPr lang="en-US" sz="800" b="1" baseline="0" dirty="0">
                          <a:solidFill>
                            <a:schemeClr val="accent4"/>
                          </a:solidFill>
                        </a:rPr>
                        <a:t>mellitus in persons requiring insulin (adults)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5387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Tyvaso</a:t>
                      </a:r>
                      <a:r>
                        <a:rPr lang="en-US" sz="1200" b="1" baseline="0" dirty="0">
                          <a:solidFill>
                            <a:schemeClr val="bg2"/>
                          </a:solidFill>
                        </a:rPr>
                        <a:t> DPI</a:t>
                      </a:r>
                      <a:r>
                        <a:rPr lang="en-US" sz="1200" b="1" baseline="30000" dirty="0">
                          <a:solidFill>
                            <a:schemeClr val="bg2"/>
                          </a:solidFill>
                        </a:rPr>
                        <a:t>®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en-US" sz="600" i="0" dirty="0">
                          <a:solidFill>
                            <a:schemeClr val="bg2"/>
                          </a:solidFill>
                        </a:rPr>
                        <a:t>(marketed by United Therapeutics)</a:t>
                      </a:r>
                      <a:endParaRPr lang="en-US" sz="900" i="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pulmonary arterial hypertension / pulmonary hypertension associated with interstitial lung disease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213530"/>
                  </a:ext>
                </a:extLst>
              </a:tr>
              <a:tr h="40603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sz="1200" b="1" baseline="0" dirty="0">
                          <a:solidFill>
                            <a:schemeClr val="bg2"/>
                          </a:solidFill>
                        </a:rPr>
                        <a:t>lofazimine Inhalation Suspension</a:t>
                      </a:r>
                    </a:p>
                    <a:p>
                      <a:r>
                        <a:rPr lang="en-US" sz="1200" b="0" i="0" baseline="0" dirty="0">
                          <a:solidFill>
                            <a:schemeClr val="bg2"/>
                          </a:solidFill>
                        </a:rPr>
                        <a:t>(MNKD-101)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nontuberculous mycobacterial lung disease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644016"/>
                  </a:ext>
                </a:extLst>
              </a:tr>
              <a:tr h="4060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US" sz="1200" b="1" baseline="0" dirty="0">
                          <a:solidFill>
                            <a:schemeClr val="bg2"/>
                          </a:solidFill>
                        </a:rPr>
                        <a:t>intedanib DPI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bg2"/>
                          </a:solidFill>
                        </a:rPr>
                        <a:t>(MNKD-201)</a:t>
                      </a:r>
                      <a:endParaRPr lang="en-US" sz="1100" b="0" i="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idiopathic pulmonary fibrosis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184794"/>
                  </a:ext>
                </a:extLst>
              </a:tr>
              <a:tr h="40603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Dornase Alfa</a:t>
                      </a:r>
                    </a:p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(MNKD-301)</a:t>
                      </a:r>
                      <a:endParaRPr lang="en-US" sz="1200" b="0" i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cystic fibrosis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21844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 baseline="-25000" dirty="0">
                        <a:solidFill>
                          <a:srgbClr val="2C2C2C"/>
                        </a:solidFill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>
                        <a:solidFill>
                          <a:srgbClr val="2C2C2C"/>
                        </a:solidFill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88993"/>
                  </a:ext>
                </a:extLst>
              </a:tr>
            </a:tbl>
          </a:graphicData>
        </a:graphic>
      </p:graphicFrame>
      <p:grpSp>
        <p:nvGrpSpPr>
          <p:cNvPr id="85" name="Group 84">
            <a:extLst>
              <a:ext uri="{FF2B5EF4-FFF2-40B4-BE49-F238E27FC236}">
                <a16:creationId xmlns:a16="http://schemas.microsoft.com/office/drawing/2014/main" id="{9318BC27-91DF-DAEF-0AE4-110C16E763E2}"/>
              </a:ext>
            </a:extLst>
          </p:cNvPr>
          <p:cNvGrpSpPr/>
          <p:nvPr/>
        </p:nvGrpSpPr>
        <p:grpSpPr>
          <a:xfrm>
            <a:off x="5596040" y="4789223"/>
            <a:ext cx="2244276" cy="260555"/>
            <a:chOff x="5596040" y="4822676"/>
            <a:chExt cx="2244276" cy="26055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2FE112C-FAFD-B7AB-49DD-1D80FD58EFD3}"/>
                </a:ext>
              </a:extLst>
            </p:cNvPr>
            <p:cNvGrpSpPr/>
            <p:nvPr/>
          </p:nvGrpSpPr>
          <p:grpSpPr>
            <a:xfrm>
              <a:off x="5596040" y="4822676"/>
              <a:ext cx="2189196" cy="220636"/>
              <a:chOff x="5696399" y="4521596"/>
              <a:chExt cx="2189196" cy="220636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BB20DA1-CF91-1BE6-260B-A8155C3C96B6}"/>
                  </a:ext>
                </a:extLst>
              </p:cNvPr>
              <p:cNvSpPr/>
              <p:nvPr/>
            </p:nvSpPr>
            <p:spPr>
              <a:xfrm>
                <a:off x="5835322" y="4521600"/>
                <a:ext cx="1670378" cy="220632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Terminator 47">
                <a:extLst>
                  <a:ext uri="{FF2B5EF4-FFF2-40B4-BE49-F238E27FC236}">
                    <a16:creationId xmlns:a16="http://schemas.microsoft.com/office/drawing/2014/main" id="{8F5C3FE8-6BEC-4C9F-3DFE-FCAC95601DBB}"/>
                  </a:ext>
                </a:extLst>
              </p:cNvPr>
              <p:cNvSpPr/>
              <p:nvPr/>
            </p:nvSpPr>
            <p:spPr>
              <a:xfrm>
                <a:off x="5696399" y="4521597"/>
                <a:ext cx="471528" cy="220635"/>
              </a:xfrm>
              <a:prstGeom prst="flowChartTerminator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>
                <a:extLst>
                  <a:ext uri="{FF2B5EF4-FFF2-40B4-BE49-F238E27FC236}">
                    <a16:creationId xmlns:a16="http://schemas.microsoft.com/office/drawing/2014/main" id="{C626D4A0-7292-B2C7-1D1A-B99D770D3B68}"/>
                  </a:ext>
                </a:extLst>
              </p:cNvPr>
              <p:cNvSpPr/>
              <p:nvPr/>
            </p:nvSpPr>
            <p:spPr>
              <a:xfrm>
                <a:off x="7414067" y="4521596"/>
                <a:ext cx="471528" cy="220635"/>
              </a:xfrm>
              <a:prstGeom prst="flowChartTerminator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6E2D977-B8DC-0BAB-90B7-A913008EE0F6}"/>
                </a:ext>
              </a:extLst>
            </p:cNvPr>
            <p:cNvSpPr txBox="1"/>
            <p:nvPr/>
          </p:nvSpPr>
          <p:spPr>
            <a:xfrm>
              <a:off x="6970366" y="4867787"/>
              <a:ext cx="869950" cy="215444"/>
            </a:xfrm>
            <a:prstGeom prst="rect">
              <a:avLst/>
            </a:prstGeom>
            <a:noFill/>
          </p:spPr>
          <p:txBody>
            <a:bodyPr wrap="square" lIns="0" tIns="0" bIns="91440" rtlCol="0">
              <a:spAutoFit/>
            </a:bodyPr>
            <a:lstStyle/>
            <a:p>
              <a:pPr algn="ctr"/>
              <a:r>
                <a:rPr lang="en-US" sz="800" b="1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Phase 1</a:t>
              </a:r>
              <a:endParaRPr lang="en-US" sz="12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7F370E7-5686-0B06-78ED-29912567D808}"/>
              </a:ext>
            </a:extLst>
          </p:cNvPr>
          <p:cNvGrpSpPr/>
          <p:nvPr/>
        </p:nvGrpSpPr>
        <p:grpSpPr>
          <a:xfrm>
            <a:off x="5596040" y="4099233"/>
            <a:ext cx="4974328" cy="261339"/>
            <a:chOff x="5596040" y="4132686"/>
            <a:chExt cx="4974328" cy="26133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A36343-408C-598E-9FCA-C1E23C6E3B7D}"/>
                </a:ext>
              </a:extLst>
            </p:cNvPr>
            <p:cNvGrpSpPr/>
            <p:nvPr/>
          </p:nvGrpSpPr>
          <p:grpSpPr>
            <a:xfrm>
              <a:off x="5596040" y="4132686"/>
              <a:ext cx="4918905" cy="220635"/>
              <a:chOff x="5696399" y="2211149"/>
              <a:chExt cx="4918905" cy="220635"/>
            </a:xfrm>
            <a:solidFill>
              <a:schemeClr val="bg2"/>
            </a:solidFill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FC0665D-D86C-EBB7-F361-A1F43E446DD8}"/>
                  </a:ext>
                </a:extLst>
              </p:cNvPr>
              <p:cNvSpPr/>
              <p:nvPr/>
            </p:nvSpPr>
            <p:spPr>
              <a:xfrm>
                <a:off x="5949951" y="2211151"/>
                <a:ext cx="4483099" cy="220633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61">
                <a:extLst>
                  <a:ext uri="{FF2B5EF4-FFF2-40B4-BE49-F238E27FC236}">
                    <a16:creationId xmlns:a16="http://schemas.microsoft.com/office/drawing/2014/main" id="{76BE6715-7CE6-9516-C68D-B0869E61D052}"/>
                  </a:ext>
                </a:extLst>
              </p:cNvPr>
              <p:cNvSpPr/>
              <p:nvPr/>
            </p:nvSpPr>
            <p:spPr>
              <a:xfrm>
                <a:off x="5696399" y="2211149"/>
                <a:ext cx="471528" cy="220635"/>
              </a:xfrm>
              <a:prstGeom prst="flowChartTermina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Terminator 62">
                <a:extLst>
                  <a:ext uri="{FF2B5EF4-FFF2-40B4-BE49-F238E27FC236}">
                    <a16:creationId xmlns:a16="http://schemas.microsoft.com/office/drawing/2014/main" id="{51C086BF-6F09-F6DC-2664-11BF58F9153D}"/>
                  </a:ext>
                </a:extLst>
              </p:cNvPr>
              <p:cNvSpPr/>
              <p:nvPr/>
            </p:nvSpPr>
            <p:spPr>
              <a:xfrm>
                <a:off x="10143776" y="2211149"/>
                <a:ext cx="471528" cy="220635"/>
              </a:xfrm>
              <a:prstGeom prst="flowChartTermina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0F589F8-501E-3B0E-5035-9238234D8DCA}"/>
                </a:ext>
              </a:extLst>
            </p:cNvPr>
            <p:cNvSpPr txBox="1"/>
            <p:nvPr/>
          </p:nvSpPr>
          <p:spPr>
            <a:xfrm>
              <a:off x="9700418" y="4178581"/>
              <a:ext cx="869950" cy="215444"/>
            </a:xfrm>
            <a:prstGeom prst="rect">
              <a:avLst/>
            </a:prstGeom>
            <a:noFill/>
          </p:spPr>
          <p:txBody>
            <a:bodyPr wrap="square" lIns="0" tIns="0" bIns="91440" rtlCol="0">
              <a:spAutoFit/>
            </a:bodyPr>
            <a:lstStyle/>
            <a:p>
              <a:pPr algn="ctr"/>
              <a:r>
                <a:rPr lang="en-US" sz="800" b="1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Phase 3</a:t>
              </a:r>
              <a:endParaRPr lang="en-US" sz="12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195316D-739F-F43B-2F4F-371EE90C87C0}"/>
              </a:ext>
            </a:extLst>
          </p:cNvPr>
          <p:cNvGrpSpPr/>
          <p:nvPr/>
        </p:nvGrpSpPr>
        <p:grpSpPr>
          <a:xfrm>
            <a:off x="5596040" y="2478776"/>
            <a:ext cx="4969257" cy="257745"/>
            <a:chOff x="5596040" y="2512229"/>
            <a:chExt cx="4969257" cy="25774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052054E-A538-C877-4EB3-63EED0406FE8}"/>
                </a:ext>
              </a:extLst>
            </p:cNvPr>
            <p:cNvGrpSpPr/>
            <p:nvPr/>
          </p:nvGrpSpPr>
          <p:grpSpPr>
            <a:xfrm>
              <a:off x="5596040" y="2512229"/>
              <a:ext cx="4918905" cy="220635"/>
              <a:chOff x="5696399" y="2211149"/>
              <a:chExt cx="4918905" cy="22063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9F49E80-2050-0130-A0CE-8A6A97B81EAD}"/>
                  </a:ext>
                </a:extLst>
              </p:cNvPr>
              <p:cNvSpPr/>
              <p:nvPr/>
            </p:nvSpPr>
            <p:spPr>
              <a:xfrm>
                <a:off x="5949951" y="2211151"/>
                <a:ext cx="4483099" cy="220633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F8EF722D-C5DC-2185-2BB3-C2ABB8948863}"/>
                  </a:ext>
                </a:extLst>
              </p:cNvPr>
              <p:cNvSpPr/>
              <p:nvPr/>
            </p:nvSpPr>
            <p:spPr>
              <a:xfrm>
                <a:off x="5696399" y="2211149"/>
                <a:ext cx="471528" cy="220635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Terminator 30">
                <a:extLst>
                  <a:ext uri="{FF2B5EF4-FFF2-40B4-BE49-F238E27FC236}">
                    <a16:creationId xmlns:a16="http://schemas.microsoft.com/office/drawing/2014/main" id="{6174387D-9795-79F9-E3C0-8A4700F08EFD}"/>
                  </a:ext>
                </a:extLst>
              </p:cNvPr>
              <p:cNvSpPr/>
              <p:nvPr/>
            </p:nvSpPr>
            <p:spPr>
              <a:xfrm>
                <a:off x="10143776" y="2211149"/>
                <a:ext cx="471528" cy="220635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311E93E-9ABC-7B32-0247-D86B06B8AC85}"/>
                </a:ext>
              </a:extLst>
            </p:cNvPr>
            <p:cNvSpPr txBox="1"/>
            <p:nvPr/>
          </p:nvSpPr>
          <p:spPr>
            <a:xfrm>
              <a:off x="9695347" y="2554530"/>
              <a:ext cx="869950" cy="215444"/>
            </a:xfrm>
            <a:prstGeom prst="rect">
              <a:avLst/>
            </a:prstGeom>
            <a:noFill/>
          </p:spPr>
          <p:txBody>
            <a:bodyPr wrap="square" lIns="0" tIns="0" bIns="91440" rtlCol="0">
              <a:spAutoFit/>
            </a:bodyPr>
            <a:lstStyle/>
            <a:p>
              <a:pPr algn="ctr"/>
              <a:r>
                <a:rPr lang="en-US" sz="800" b="1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Phase 3</a:t>
              </a:r>
              <a:endParaRPr lang="en-US" sz="12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335CC90-8A63-50F6-00D6-9A23B4C592E9}"/>
              </a:ext>
            </a:extLst>
          </p:cNvPr>
          <p:cNvGrpSpPr/>
          <p:nvPr/>
        </p:nvGrpSpPr>
        <p:grpSpPr>
          <a:xfrm>
            <a:off x="5596040" y="2993190"/>
            <a:ext cx="6010197" cy="258537"/>
            <a:chOff x="5596040" y="3026643"/>
            <a:chExt cx="6010197" cy="25853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355270D-869A-438D-5C7A-1999FC3392BE}"/>
                </a:ext>
              </a:extLst>
            </p:cNvPr>
            <p:cNvGrpSpPr/>
            <p:nvPr/>
          </p:nvGrpSpPr>
          <p:grpSpPr>
            <a:xfrm>
              <a:off x="5596040" y="3026643"/>
              <a:ext cx="5983024" cy="220637"/>
              <a:chOff x="5696399" y="1720849"/>
              <a:chExt cx="5983024" cy="220637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39C0BA7D-ECA7-C4BE-B0C2-F4EF5FF4EED2}"/>
                  </a:ext>
                </a:extLst>
              </p:cNvPr>
              <p:cNvSpPr/>
              <p:nvPr/>
            </p:nvSpPr>
            <p:spPr>
              <a:xfrm>
                <a:off x="6096000" y="1720852"/>
                <a:ext cx="5492751" cy="220634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07BC954B-C898-A192-67D9-EE834FD94D39}"/>
                  </a:ext>
                </a:extLst>
              </p:cNvPr>
              <p:cNvSpPr/>
              <p:nvPr/>
            </p:nvSpPr>
            <p:spPr>
              <a:xfrm>
                <a:off x="5696399" y="1720849"/>
                <a:ext cx="584200" cy="220637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id="{B1853952-AFA5-0908-96E6-00AD7DD33EBD}"/>
                  </a:ext>
                </a:extLst>
              </p:cNvPr>
              <p:cNvSpPr/>
              <p:nvPr/>
            </p:nvSpPr>
            <p:spPr>
              <a:xfrm>
                <a:off x="11095223" y="1720849"/>
                <a:ext cx="584200" cy="220637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D578750-87A5-7F6F-F354-C0ABA5B39DEC}"/>
                </a:ext>
              </a:extLst>
            </p:cNvPr>
            <p:cNvSpPr txBox="1"/>
            <p:nvPr/>
          </p:nvSpPr>
          <p:spPr>
            <a:xfrm>
              <a:off x="10736287" y="3069736"/>
              <a:ext cx="869950" cy="215444"/>
            </a:xfrm>
            <a:prstGeom prst="rect">
              <a:avLst/>
            </a:prstGeom>
            <a:noFill/>
          </p:spPr>
          <p:txBody>
            <a:bodyPr wrap="square" lIns="0" tIns="0" bIns="91440" rtlCol="0">
              <a:spAutoFit/>
            </a:bodyPr>
            <a:lstStyle/>
            <a:p>
              <a:pPr algn="ctr"/>
              <a:r>
                <a:rPr lang="en-US" sz="800" b="1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Marketed</a:t>
              </a:r>
              <a:endParaRPr lang="en-US" sz="12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4D4E4B3-4723-F61A-A80B-632EE3AD8610}"/>
              </a:ext>
            </a:extLst>
          </p:cNvPr>
          <p:cNvGrpSpPr/>
          <p:nvPr/>
        </p:nvGrpSpPr>
        <p:grpSpPr>
          <a:xfrm>
            <a:off x="5596040" y="3566757"/>
            <a:ext cx="6010197" cy="259697"/>
            <a:chOff x="5596040" y="3600210"/>
            <a:chExt cx="6010197" cy="25969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A6B96DF-BBB7-A3C5-EB27-1CD3A13E573C}"/>
                </a:ext>
              </a:extLst>
            </p:cNvPr>
            <p:cNvGrpSpPr/>
            <p:nvPr/>
          </p:nvGrpSpPr>
          <p:grpSpPr>
            <a:xfrm>
              <a:off x="5596040" y="3600210"/>
              <a:ext cx="5983024" cy="220637"/>
              <a:chOff x="5696399" y="1720849"/>
              <a:chExt cx="5983024" cy="220637"/>
            </a:xfrm>
            <a:solidFill>
              <a:schemeClr val="bg2"/>
            </a:solidFill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0715EA7E-0D73-39AC-DEF7-1530A57A9738}"/>
                  </a:ext>
                </a:extLst>
              </p:cNvPr>
              <p:cNvSpPr/>
              <p:nvPr/>
            </p:nvSpPr>
            <p:spPr>
              <a:xfrm>
                <a:off x="6096000" y="1720852"/>
                <a:ext cx="5492751" cy="220634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1F7AAA5C-AFFD-D0D9-2AF9-CC765EBC975C}"/>
                  </a:ext>
                </a:extLst>
              </p:cNvPr>
              <p:cNvSpPr/>
              <p:nvPr/>
            </p:nvSpPr>
            <p:spPr>
              <a:xfrm>
                <a:off x="5696399" y="1720849"/>
                <a:ext cx="584200" cy="220637"/>
              </a:xfrm>
              <a:prstGeom prst="flowChartTermina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>
                <a:extLst>
                  <a:ext uri="{FF2B5EF4-FFF2-40B4-BE49-F238E27FC236}">
                    <a16:creationId xmlns:a16="http://schemas.microsoft.com/office/drawing/2014/main" id="{E9A8E13D-52F0-80C1-0709-DF050B49428A}"/>
                  </a:ext>
                </a:extLst>
              </p:cNvPr>
              <p:cNvSpPr/>
              <p:nvPr/>
            </p:nvSpPr>
            <p:spPr>
              <a:xfrm>
                <a:off x="11095223" y="1720849"/>
                <a:ext cx="584200" cy="220637"/>
              </a:xfrm>
              <a:prstGeom prst="flowChartTermina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7AF8252-C759-E7BA-CCA0-B6FC91545532}"/>
                </a:ext>
              </a:extLst>
            </p:cNvPr>
            <p:cNvSpPr txBox="1"/>
            <p:nvPr/>
          </p:nvSpPr>
          <p:spPr>
            <a:xfrm>
              <a:off x="10736287" y="3644463"/>
              <a:ext cx="869950" cy="215444"/>
            </a:xfrm>
            <a:prstGeom prst="rect">
              <a:avLst/>
            </a:prstGeom>
            <a:noFill/>
          </p:spPr>
          <p:txBody>
            <a:bodyPr wrap="square" lIns="0" tIns="0" bIns="91440" rtlCol="0">
              <a:spAutoFit/>
            </a:bodyPr>
            <a:lstStyle/>
            <a:p>
              <a:pPr algn="ctr"/>
              <a:r>
                <a:rPr lang="en-US" sz="800" b="1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Marketed</a:t>
              </a:r>
              <a:endParaRPr lang="en-US" sz="12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E16B8B5-1496-482C-A721-2E96C7E114F1}"/>
              </a:ext>
            </a:extLst>
          </p:cNvPr>
          <p:cNvGrpSpPr/>
          <p:nvPr/>
        </p:nvGrpSpPr>
        <p:grpSpPr>
          <a:xfrm>
            <a:off x="5596040" y="1988476"/>
            <a:ext cx="6010197" cy="261591"/>
            <a:chOff x="5596040" y="2033080"/>
            <a:chExt cx="6010197" cy="2615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DE70B96-3044-E3CE-91C2-79326E3A02B1}"/>
                </a:ext>
              </a:extLst>
            </p:cNvPr>
            <p:cNvGrpSpPr/>
            <p:nvPr/>
          </p:nvGrpSpPr>
          <p:grpSpPr>
            <a:xfrm>
              <a:off x="5596040" y="2033080"/>
              <a:ext cx="5983024" cy="220637"/>
              <a:chOff x="5696399" y="1720849"/>
              <a:chExt cx="5983024" cy="22063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3B71136-FB63-C41A-D12C-AE99C607BCA6}"/>
                  </a:ext>
                </a:extLst>
              </p:cNvPr>
              <p:cNvSpPr/>
              <p:nvPr/>
            </p:nvSpPr>
            <p:spPr>
              <a:xfrm>
                <a:off x="6096000" y="1720852"/>
                <a:ext cx="5492751" cy="220634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C9A82F42-77AF-BF4F-F2A1-9EA4AF9C0AF6}"/>
                  </a:ext>
                </a:extLst>
              </p:cNvPr>
              <p:cNvSpPr/>
              <p:nvPr/>
            </p:nvSpPr>
            <p:spPr>
              <a:xfrm>
                <a:off x="5696399" y="1720849"/>
                <a:ext cx="584200" cy="220637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B8FABD04-B646-DEF9-5110-F0E92C7A3019}"/>
                  </a:ext>
                </a:extLst>
              </p:cNvPr>
              <p:cNvSpPr/>
              <p:nvPr/>
            </p:nvSpPr>
            <p:spPr>
              <a:xfrm>
                <a:off x="11095223" y="1720849"/>
                <a:ext cx="584200" cy="220637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3F41C8B-7F10-6963-38DA-79EB74CAFDB1}"/>
                </a:ext>
              </a:extLst>
            </p:cNvPr>
            <p:cNvSpPr txBox="1"/>
            <p:nvPr/>
          </p:nvSpPr>
          <p:spPr>
            <a:xfrm>
              <a:off x="10736287" y="2079227"/>
              <a:ext cx="869950" cy="215444"/>
            </a:xfrm>
            <a:prstGeom prst="rect">
              <a:avLst/>
            </a:prstGeom>
            <a:noFill/>
          </p:spPr>
          <p:txBody>
            <a:bodyPr wrap="square" lIns="0" tIns="0" bIns="91440" rtlCol="0">
              <a:spAutoFit/>
            </a:bodyPr>
            <a:lstStyle/>
            <a:p>
              <a:pPr algn="ctr"/>
              <a:r>
                <a:rPr lang="en-US" sz="800" b="1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Marketed</a:t>
              </a:r>
              <a:endParaRPr lang="en-US" sz="12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1E26A7-33B4-3329-12C7-1B71FD76FBCF}"/>
              </a:ext>
            </a:extLst>
          </p:cNvPr>
          <p:cNvCxnSpPr>
            <a:cxnSpLocks/>
          </p:cNvCxnSpPr>
          <p:nvPr/>
        </p:nvCxnSpPr>
        <p:spPr>
          <a:xfrm>
            <a:off x="490656" y="1728436"/>
            <a:ext cx="11088408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5BD33619-B438-8AA4-9170-75EC9F289A72}"/>
              </a:ext>
            </a:extLst>
          </p:cNvPr>
          <p:cNvSpPr/>
          <p:nvPr/>
        </p:nvSpPr>
        <p:spPr>
          <a:xfrm>
            <a:off x="5613362" y="5274351"/>
            <a:ext cx="471528" cy="228266"/>
          </a:xfrm>
          <a:prstGeom prst="flowChartTerminator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0A4EBA85-42BA-93D6-69B4-5EF63FF07E95}"/>
              </a:ext>
            </a:extLst>
          </p:cNvPr>
          <p:cNvSpPr/>
          <p:nvPr/>
        </p:nvSpPr>
        <p:spPr>
          <a:xfrm>
            <a:off x="5849126" y="5274351"/>
            <a:ext cx="471528" cy="228266"/>
          </a:xfrm>
          <a:prstGeom prst="flowChartTerminator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AC826-B591-222D-A519-46CEBCD0CC7F}"/>
              </a:ext>
            </a:extLst>
          </p:cNvPr>
          <p:cNvSpPr txBox="1"/>
          <p:nvPr/>
        </p:nvSpPr>
        <p:spPr>
          <a:xfrm>
            <a:off x="5577583" y="5322173"/>
            <a:ext cx="869950" cy="215444"/>
          </a:xfrm>
          <a:prstGeom prst="rect">
            <a:avLst/>
          </a:prstGeom>
          <a:noFill/>
        </p:spPr>
        <p:txBody>
          <a:bodyPr wrap="square" lIns="0" tIns="0" bIns="91440" rtlCol="0">
            <a:spAutoFit/>
          </a:bodyPr>
          <a:lstStyle/>
          <a:p>
            <a:pPr algn="ctr"/>
            <a:r>
              <a:rPr lang="en-US" sz="8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Pre</a:t>
            </a:r>
            <a:r>
              <a:rPr lang="en-US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clinical</a:t>
            </a:r>
            <a:endParaRPr lang="en-US" sz="12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8EA37-E763-8AEE-4A72-E448DA2CC96A}"/>
              </a:ext>
            </a:extLst>
          </p:cNvPr>
          <p:cNvSpPr/>
          <p:nvPr/>
        </p:nvSpPr>
        <p:spPr>
          <a:xfrm>
            <a:off x="1476617" y="5814897"/>
            <a:ext cx="187083" cy="171444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E0697E-5378-B36C-E6CB-E2FE44E0701B}"/>
              </a:ext>
            </a:extLst>
          </p:cNvPr>
          <p:cNvSpPr/>
          <p:nvPr/>
        </p:nvSpPr>
        <p:spPr>
          <a:xfrm>
            <a:off x="517767" y="5814897"/>
            <a:ext cx="187083" cy="1714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3E9175-EB8B-45A2-6499-BA28F8CE9437}"/>
              </a:ext>
            </a:extLst>
          </p:cNvPr>
          <p:cNvSpPr txBox="1"/>
          <p:nvPr/>
        </p:nvSpPr>
        <p:spPr>
          <a:xfrm>
            <a:off x="719501" y="5792897"/>
            <a:ext cx="7571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accent4"/>
                </a:solidFill>
              </a:rPr>
              <a:t>endocrine</a:t>
            </a:r>
            <a:endParaRPr lang="en-US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97E02B-A4CF-D2DF-D38B-F0CA3BBF445F}"/>
              </a:ext>
            </a:extLst>
          </p:cNvPr>
          <p:cNvSpPr txBox="1"/>
          <p:nvPr/>
        </p:nvSpPr>
        <p:spPr>
          <a:xfrm>
            <a:off x="1696160" y="5789491"/>
            <a:ext cx="8565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2"/>
                </a:solidFill>
              </a:rPr>
              <a:t>orphan lung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53422-BD78-6C0E-0811-7F680C22FEB6}"/>
              </a:ext>
            </a:extLst>
          </p:cNvPr>
          <p:cNvSpPr txBox="1"/>
          <p:nvPr/>
        </p:nvSpPr>
        <p:spPr>
          <a:xfrm>
            <a:off x="9077093" y="2184824"/>
            <a:ext cx="254657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chemeClr val="accent4"/>
                </a:solidFill>
              </a:rPr>
              <a:t>International Expansion:</a:t>
            </a:r>
            <a:r>
              <a:rPr lang="en-US" sz="600" dirty="0">
                <a:solidFill>
                  <a:schemeClr val="accent4"/>
                </a:solidFill>
              </a:rPr>
              <a:t> Brazil (</a:t>
            </a:r>
            <a:r>
              <a:rPr lang="en-US" sz="600" dirty="0" err="1">
                <a:solidFill>
                  <a:schemeClr val="accent4"/>
                </a:solidFill>
              </a:rPr>
              <a:t>Biomm</a:t>
            </a:r>
            <a:r>
              <a:rPr lang="en-US" sz="600" dirty="0">
                <a:solidFill>
                  <a:schemeClr val="accent4"/>
                </a:solidFill>
              </a:rPr>
              <a:t>);  India (Cipla): In Process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331754167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1_Office Theme">
  <a:themeElements>
    <a:clrScheme name="Custom 8">
      <a:dk1>
        <a:srgbClr val="FEFFFE"/>
      </a:dk1>
      <a:lt1>
        <a:srgbClr val="FFFFFF"/>
      </a:lt1>
      <a:dk2>
        <a:srgbClr val="BD1A8D"/>
      </a:dk2>
      <a:lt2>
        <a:srgbClr val="BD1A8D"/>
      </a:lt2>
      <a:accent1>
        <a:srgbClr val="BD1A8D"/>
      </a:accent1>
      <a:accent2>
        <a:srgbClr val="787878"/>
      </a:accent2>
      <a:accent3>
        <a:srgbClr val="F37820"/>
      </a:accent3>
      <a:accent4>
        <a:srgbClr val="648CC8"/>
      </a:accent4>
      <a:accent5>
        <a:srgbClr val="00B5AD"/>
      </a:accent5>
      <a:accent6>
        <a:srgbClr val="A6CE38"/>
      </a:accent6>
      <a:hlink>
        <a:srgbClr val="AA1880"/>
      </a:hlink>
      <a:folHlink>
        <a:srgbClr val="9E9F9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bIns="91440" rtlCol="0">
        <a:spAutoFit/>
      </a:bodyPr>
      <a:lstStyle>
        <a:defPPr algn="l">
          <a:defRPr sz="1400" b="0" i="0" dirty="0" smtClean="0">
            <a:solidFill>
              <a:schemeClr val="accent2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nnkind_PPT_Template_2021 [Read-Only]" id="{5655EF5C-4859-462C-8122-CD2848F24A0F}" vid="{FD3F4F64-7DDC-4FF4-BA91-A39ACFE753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139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Lato Regular</vt:lpstr>
      <vt:lpstr>1_Office Theme</vt:lpstr>
      <vt:lpstr>MNKD Products &amp; Pipeline</vt:lpstr>
    </vt:vector>
  </TitlesOfParts>
  <Company>MannKind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Iacangelo, Christie</dc:creator>
  <cp:lastModifiedBy>Iacangelo, Christie</cp:lastModifiedBy>
  <cp:revision>2</cp:revision>
  <dcterms:created xsi:type="dcterms:W3CDTF">2024-08-13T17:27:03Z</dcterms:created>
  <dcterms:modified xsi:type="dcterms:W3CDTF">2025-01-08T22:15:12Z</dcterms:modified>
</cp:coreProperties>
</file>